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on Sun Jan 09 2022 23:02:36 GMT+0000 (Coordinated Universal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30.png" Type="http://schemas.openxmlformats.org/officeDocument/2006/relationships/image"/><Relationship Id="rId2" Target="../media/image231.png" Type="http://schemas.openxmlformats.org/officeDocument/2006/relationships/image"/><Relationship Id="rId3" Target="../media/image232.png" Type="http://schemas.openxmlformats.org/officeDocument/2006/relationships/image"/><Relationship Id="rId4" Target="../media/image233.png" Type="http://schemas.openxmlformats.org/officeDocument/2006/relationships/image"/><Relationship Id="rId5" Target="../media/image234.png" Type="http://schemas.openxmlformats.org/officeDocument/2006/relationships/image"/><Relationship Id="rId6" Target="../media/image235.png" Type="http://schemas.openxmlformats.org/officeDocument/2006/relationships/image"/><Relationship Id="rId7" Target="../media/image236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16" Target="../media/image245.png" Type="http://schemas.openxmlformats.org/officeDocument/2006/relationships/image"/><Relationship Id="rId17" Target="../media/image246.png" Type="http://schemas.openxmlformats.org/officeDocument/2006/relationships/image"/><Relationship Id="rId18" Target="../media/image247.png" Type="http://schemas.openxmlformats.org/officeDocument/2006/relationships/image"/><Relationship Id="rId19" Target="../media/image248.png" Type="http://schemas.openxmlformats.org/officeDocument/2006/relationships/image"/><Relationship Id="rId20" Target="../media/image249.png" Type="http://schemas.openxmlformats.org/officeDocument/2006/relationships/image"/><Relationship Id="rId21" Target="../media/image250.png" Type="http://schemas.openxmlformats.org/officeDocument/2006/relationships/image"/><Relationship Id="rId22" Target="../media/image251.png" Type="http://schemas.openxmlformats.org/officeDocument/2006/relationships/image"/><Relationship Id="rId23" Target="../media/image252.png" Type="http://schemas.openxmlformats.org/officeDocument/2006/relationships/image"/><Relationship Id="rId24" Target="../media/image253.png" Type="http://schemas.openxmlformats.org/officeDocument/2006/relationships/image"/><Relationship Id="rId25" Target="../media/image254.png" Type="http://schemas.openxmlformats.org/officeDocument/2006/relationships/image"/><Relationship Id="rId26" Target="../media/image255.png" Type="http://schemas.openxmlformats.org/officeDocument/2006/relationships/image"/><Relationship Id="rId27" Target="../media/image256.png" Type="http://schemas.openxmlformats.org/officeDocument/2006/relationships/image"/><Relationship Id="rId28" Target="../media/image257.png" Type="http://schemas.openxmlformats.org/officeDocument/2006/relationships/image"/><Relationship Id="rId29" Target="../media/image258.png" Type="http://schemas.openxmlformats.org/officeDocument/2006/relationships/image"/><Relationship Id="rId30" Target="../media/image259.png" Type="http://schemas.openxmlformats.org/officeDocument/2006/relationships/image"/><Relationship Id="rId31" Target="../media/image260.png" Type="http://schemas.openxmlformats.org/officeDocument/2006/relationships/image"/><Relationship Id="rId32" Target="../media/image261.png" Type="http://schemas.openxmlformats.org/officeDocument/2006/relationships/image"/><Relationship Id="rId33" Target="../media/image262.png" Type="http://schemas.openxmlformats.org/officeDocument/2006/relationships/image"/><Relationship Id="rId34" Target="../media/image263.png" Type="http://schemas.openxmlformats.org/officeDocument/2006/relationships/image"/><Relationship Id="rId35" Target="../media/image264.png" Type="http://schemas.openxmlformats.org/officeDocument/2006/relationships/image"/><Relationship Id="rId36" Target="../media/image265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266.png" Type="http://schemas.openxmlformats.org/officeDocument/2006/relationships/image"/><Relationship Id="rId2" Target="../media/image267.png" Type="http://schemas.openxmlformats.org/officeDocument/2006/relationships/image"/><Relationship Id="rId3" Target="../media/image268.png" Type="http://schemas.openxmlformats.org/officeDocument/2006/relationships/image"/><Relationship Id="rId4" Target="../media/image269.png" Type="http://schemas.openxmlformats.org/officeDocument/2006/relationships/image"/><Relationship Id="rId5" Target="../media/image270.png" Type="http://schemas.openxmlformats.org/officeDocument/2006/relationships/image"/><Relationship Id="rId6" Target="../media/image271.png" Type="http://schemas.openxmlformats.org/officeDocument/2006/relationships/image"/><Relationship Id="rId7" Target="../media/image272.png" Type="http://schemas.openxmlformats.org/officeDocument/2006/relationships/image"/><Relationship Id="rId8" Target="../media/image273.png" Type="http://schemas.openxmlformats.org/officeDocument/2006/relationships/image"/><Relationship Id="rId9" Target="../media/image274.png" Type="http://schemas.openxmlformats.org/officeDocument/2006/relationships/image"/><Relationship Id="rId10" Target="../media/image275.png" Type="http://schemas.openxmlformats.org/officeDocument/2006/relationships/image"/><Relationship Id="rId11" Target="../media/image276.png" Type="http://schemas.openxmlformats.org/officeDocument/2006/relationships/image"/><Relationship Id="rId12" Target="../media/image277.png" Type="http://schemas.openxmlformats.org/officeDocument/2006/relationships/image"/><Relationship Id="rId13" Target="../media/image278.png" Type="http://schemas.openxmlformats.org/officeDocument/2006/relationships/image"/><Relationship Id="rId14" Target="../media/image279.png" Type="http://schemas.openxmlformats.org/officeDocument/2006/relationships/image"/><Relationship Id="rId15" Target="../media/image280.png" Type="http://schemas.openxmlformats.org/officeDocument/2006/relationships/image"/><Relationship Id="rId16" Target="../media/image281.png" Type="http://schemas.openxmlformats.org/officeDocument/2006/relationships/image"/><Relationship Id="rId17" Target="../media/image282.png" Type="http://schemas.openxmlformats.org/officeDocument/2006/relationships/image"/><Relationship Id="rId18" Target="../media/image283.png" Type="http://schemas.openxmlformats.org/officeDocument/2006/relationships/image"/><Relationship Id="rId19" Target="../media/image284.png" Type="http://schemas.openxmlformats.org/officeDocument/2006/relationships/image"/><Relationship Id="rId20" Target="../media/image285.png" Type="http://schemas.openxmlformats.org/officeDocument/2006/relationships/image"/><Relationship Id="rId21" Target="../media/image286.png" Type="http://schemas.openxmlformats.org/officeDocument/2006/relationships/image"/><Relationship Id="rId22" Target="../media/image287.png" Type="http://schemas.openxmlformats.org/officeDocument/2006/relationships/image"/><Relationship Id="rId23" Target="../media/image288.png" Type="http://schemas.openxmlformats.org/officeDocument/2006/relationships/image"/><Relationship Id="rId24" Target="../media/image289.png" Type="http://schemas.openxmlformats.org/officeDocument/2006/relationships/image"/><Relationship Id="rId25" Target="../media/image290.png" Type="http://schemas.openxmlformats.org/officeDocument/2006/relationships/image"/><Relationship Id="rId26" Target="../media/image291.png" Type="http://schemas.openxmlformats.org/officeDocument/2006/relationships/image"/><Relationship Id="rId27" Target="../media/image292.png" Type="http://schemas.openxmlformats.org/officeDocument/2006/relationships/image"/><Relationship Id="rId28" Target="../media/image293.png" Type="http://schemas.openxmlformats.org/officeDocument/2006/relationships/image"/><Relationship Id="rId29" Target="../media/image294.png" Type="http://schemas.openxmlformats.org/officeDocument/2006/relationships/image"/><Relationship Id="rId30" Target="../media/image295.png" Type="http://schemas.openxmlformats.org/officeDocument/2006/relationships/image"/><Relationship Id="rId31" Target="../media/image296.png" Type="http://schemas.openxmlformats.org/officeDocument/2006/relationships/image"/><Relationship Id="rId32" Target="../media/image297.png" Type="http://schemas.openxmlformats.org/officeDocument/2006/relationships/image"/><Relationship Id="rId33" Target="../media/image298.png" Type="http://schemas.openxmlformats.org/officeDocument/2006/relationships/image"/><Relationship Id="rId34" Target="../media/image299.png" Type="http://schemas.openxmlformats.org/officeDocument/2006/relationships/image"/><Relationship Id="rId35" Target="../media/image300.png" Type="http://schemas.openxmlformats.org/officeDocument/2006/relationships/image"/><Relationship Id="rId36" Target="../media/image301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02.png" Type="http://schemas.openxmlformats.org/officeDocument/2006/relationships/image"/><Relationship Id="rId2" Target="../media/image30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304.png" Type="http://schemas.openxmlformats.org/officeDocument/2006/relationships/image"/><Relationship Id="rId2" Target="../media/image305.png" Type="http://schemas.openxmlformats.org/officeDocument/2006/relationships/image"/><Relationship Id="rId3" Target="../media/image306.png" Type="http://schemas.openxmlformats.org/officeDocument/2006/relationships/image"/><Relationship Id="rId4" Target="../media/image307.png" Type="http://schemas.openxmlformats.org/officeDocument/2006/relationships/image"/><Relationship Id="rId5" Target="../media/image308.png" Type="http://schemas.openxmlformats.org/officeDocument/2006/relationships/image"/><Relationship Id="rId6" Target="../media/image309.png" Type="http://schemas.openxmlformats.org/officeDocument/2006/relationships/image"/><Relationship Id="rId7" Target="../media/image31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311.png" Type="http://schemas.openxmlformats.org/officeDocument/2006/relationships/image"/><Relationship Id="rId2" Target="../media/image312.png" Type="http://schemas.openxmlformats.org/officeDocument/2006/relationships/image"/><Relationship Id="rId3" Target="../media/image313.png" Type="http://schemas.openxmlformats.org/officeDocument/2006/relationships/image"/><Relationship Id="rId4" Target="../media/image314.png" Type="http://schemas.openxmlformats.org/officeDocument/2006/relationships/image"/><Relationship Id="rId5" Target="../media/image315.png" Type="http://schemas.openxmlformats.org/officeDocument/2006/relationships/image"/><Relationship Id="rId6" Target="../media/image316.png" Type="http://schemas.openxmlformats.org/officeDocument/2006/relationships/image"/><Relationship Id="rId7" Target="../media/image317.png" Type="http://schemas.openxmlformats.org/officeDocument/2006/relationships/image"/><Relationship Id="rId8" Target="../media/image318.png" Type="http://schemas.openxmlformats.org/officeDocument/2006/relationships/image"/><Relationship Id="rId9" Target="../media/image319.png" Type="http://schemas.openxmlformats.org/officeDocument/2006/relationships/image"/><Relationship Id="rId10" Target="../media/image320.png" Type="http://schemas.openxmlformats.org/officeDocument/2006/relationships/image"/><Relationship Id="rId11" Target="../media/image321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media/image327.png" Type="http://schemas.openxmlformats.org/officeDocument/2006/relationships/image"/><Relationship Id="rId18" Target="../media/image328.png" Type="http://schemas.openxmlformats.org/officeDocument/2006/relationships/image"/><Relationship Id="rId19" Target="../media/image329.png" Type="http://schemas.openxmlformats.org/officeDocument/2006/relationships/image"/><Relationship Id="rId20" Target="../media/image330.pn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331.png" Type="http://schemas.openxmlformats.org/officeDocument/2006/relationships/image"/><Relationship Id="rId2" Target="../media/image332.png" Type="http://schemas.openxmlformats.org/officeDocument/2006/relationships/image"/><Relationship Id="rId3" Target="../media/image333.png" Type="http://schemas.openxmlformats.org/officeDocument/2006/relationships/image"/><Relationship Id="rId4" Target="../media/image334.png" Type="http://schemas.openxmlformats.org/officeDocument/2006/relationships/image"/><Relationship Id="rId5" Target="../media/image335.png" Type="http://schemas.openxmlformats.org/officeDocument/2006/relationships/image"/><Relationship Id="rId6" Target="../media/image336.png" Type="http://schemas.openxmlformats.org/officeDocument/2006/relationships/image"/><Relationship Id="rId7" Target="../media/image337.png" Type="http://schemas.openxmlformats.org/officeDocument/2006/relationships/image"/><Relationship Id="rId8" Target="../media/image338.png" Type="http://schemas.openxmlformats.org/officeDocument/2006/relationships/image"/><Relationship Id="rId9" Target="../media/image339.png" Type="http://schemas.openxmlformats.org/officeDocument/2006/relationships/image"/><Relationship Id="rId10" Target="../media/image340.png" Type="http://schemas.openxmlformats.org/officeDocument/2006/relationships/image"/><Relationship Id="rId11" Target="../media/image341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347.png" Type="http://schemas.openxmlformats.org/officeDocument/2006/relationships/image"/><Relationship Id="rId2" Target="../media/image348.png" Type="http://schemas.openxmlformats.org/officeDocument/2006/relationships/image"/><Relationship Id="rId3" Target="../media/image349.png" Type="http://schemas.openxmlformats.org/officeDocument/2006/relationships/image"/><Relationship Id="rId4" Target="../media/image350.png" Type="http://schemas.openxmlformats.org/officeDocument/2006/relationships/image"/><Relationship Id="rId5" Target="../media/image351.png" Type="http://schemas.openxmlformats.org/officeDocument/2006/relationships/image"/><Relationship Id="rId6" Target="../media/image352.png" Type="http://schemas.openxmlformats.org/officeDocument/2006/relationships/image"/><Relationship Id="rId7" Target="../media/image353.png" Type="http://schemas.openxmlformats.org/officeDocument/2006/relationships/image"/><Relationship Id="rId8" Target="../media/image354.png" Type="http://schemas.openxmlformats.org/officeDocument/2006/relationships/image"/><Relationship Id="rId9" Target="../media/image355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56.png" Type="http://schemas.openxmlformats.org/officeDocument/2006/relationships/image"/><Relationship Id="rId2" Target="../media/image357.png" Type="http://schemas.openxmlformats.org/officeDocument/2006/relationships/image"/><Relationship Id="rId3" Target="../media/image358.png" Type="http://schemas.openxmlformats.org/officeDocument/2006/relationships/image"/><Relationship Id="rId4" Target="../media/image359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Relationship Id="rId10" Target="../media/image365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366.png" Type="http://schemas.openxmlformats.org/officeDocument/2006/relationships/image"/><Relationship Id="rId2" Target="../media/image367.png" Type="http://schemas.openxmlformats.org/officeDocument/2006/relationships/image"/><Relationship Id="rId3" Target="../media/image368.png" Type="http://schemas.openxmlformats.org/officeDocument/2006/relationships/image"/><Relationship Id="rId4" Target="../media/image369.png" Type="http://schemas.openxmlformats.org/officeDocument/2006/relationships/image"/><Relationship Id="rId5" Target="../media/image370.png" Type="http://schemas.openxmlformats.org/officeDocument/2006/relationships/image"/><Relationship Id="rId6" Target="../media/image371.png" Type="http://schemas.openxmlformats.org/officeDocument/2006/relationships/image"/><Relationship Id="rId7" Target="../media/image372.png" Type="http://schemas.openxmlformats.org/officeDocument/2006/relationships/image"/><Relationship Id="rId8" Target="../media/image373.png" Type="http://schemas.openxmlformats.org/officeDocument/2006/relationships/image"/><Relationship Id="rId9" Target="../media/image374.png" Type="http://schemas.openxmlformats.org/officeDocument/2006/relationships/image"/><Relationship Id="rId10" Target="../media/image375.png" Type="http://schemas.openxmlformats.org/officeDocument/2006/relationships/image"/><Relationship Id="rId11" Target="../media/image376.png" Type="http://schemas.openxmlformats.org/officeDocument/2006/relationships/image"/><Relationship Id="rId12" Target="../media/image377.png" Type="http://schemas.openxmlformats.org/officeDocument/2006/relationships/image"/><Relationship Id="rId13" Target="../media/image378.png" Type="http://schemas.openxmlformats.org/officeDocument/2006/relationships/image"/><Relationship Id="rId14" Target="../media/image379.png" Type="http://schemas.openxmlformats.org/officeDocument/2006/relationships/image"/><Relationship Id="rId15" Target="../media/image380.png" Type="http://schemas.openxmlformats.org/officeDocument/2006/relationships/image"/><Relationship Id="rId16" Target="../media/image381.png" Type="http://schemas.openxmlformats.org/officeDocument/2006/relationships/image"/><Relationship Id="rId17" Target="../media/image382.png" Type="http://schemas.openxmlformats.org/officeDocument/2006/relationships/image"/><Relationship Id="rId18" Target="../media/image383.png" Type="http://schemas.openxmlformats.org/officeDocument/2006/relationships/image"/><Relationship Id="rId19" Target="../media/image384.png" Type="http://schemas.openxmlformats.org/officeDocument/2006/relationships/image"/><Relationship Id="rId20" Target="../media/image385.png" Type="http://schemas.openxmlformats.org/officeDocument/2006/relationships/image"/><Relationship Id="rId21" Target="../media/image386.png" Type="http://schemas.openxmlformats.org/officeDocument/2006/relationships/image"/><Relationship Id="rId22" Target="../slideLayouts/slideLayout1.xml" Type="http://schemas.openxmlformats.org/officeDocument/2006/relationships/slideLayout"/><Relationship Id="rId2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387.png" Type="http://schemas.openxmlformats.org/officeDocument/2006/relationships/image"/><Relationship Id="rId2" Target="../media/image388.png" Type="http://schemas.openxmlformats.org/officeDocument/2006/relationships/image"/><Relationship Id="rId3" Target="../media/image389.png" Type="http://schemas.openxmlformats.org/officeDocument/2006/relationships/image"/><Relationship Id="rId4" Target="../media/image390.png" Type="http://schemas.openxmlformats.org/officeDocument/2006/relationships/image"/><Relationship Id="rId5" Target="../media/image391.png" Type="http://schemas.openxmlformats.org/officeDocument/2006/relationships/image"/><Relationship Id="rId6" Target="../media/image392.png" Type="http://schemas.openxmlformats.org/officeDocument/2006/relationships/image"/><Relationship Id="rId7" Target="../media/image393.png" Type="http://schemas.openxmlformats.org/officeDocument/2006/relationships/image"/><Relationship Id="rId8" Target="../media/image394.png" Type="http://schemas.openxmlformats.org/officeDocument/2006/relationships/image"/><Relationship Id="rId9" Target="../media/image395.png" Type="http://schemas.openxmlformats.org/officeDocument/2006/relationships/image"/><Relationship Id="rId10" Target="../media/image396.png" Type="http://schemas.openxmlformats.org/officeDocument/2006/relationships/image"/><Relationship Id="rId11" Target="../media/image397.png" Type="http://schemas.openxmlformats.org/officeDocument/2006/relationships/image"/><Relationship Id="rId12" Target="../media/image398.png" Type="http://schemas.openxmlformats.org/officeDocument/2006/relationships/image"/><Relationship Id="rId13" Target="../media/image399.png" Type="http://schemas.openxmlformats.org/officeDocument/2006/relationships/image"/><Relationship Id="rId14" Target="../media/image400.pn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401.png" Type="http://schemas.openxmlformats.org/officeDocument/2006/relationships/image"/><Relationship Id="rId2" Target="../media/image402.png" Type="http://schemas.openxmlformats.org/officeDocument/2006/relationships/image"/><Relationship Id="rId3" Target="../media/image403.png" Type="http://schemas.openxmlformats.org/officeDocument/2006/relationships/image"/><Relationship Id="rId4" Target="../media/image404.png" Type="http://schemas.openxmlformats.org/officeDocument/2006/relationships/image"/><Relationship Id="rId5" Target="../media/image405.png" Type="http://schemas.openxmlformats.org/officeDocument/2006/relationships/image"/><Relationship Id="rId6" Target="../media/image406.png" Type="http://schemas.openxmlformats.org/officeDocument/2006/relationships/image"/><Relationship Id="rId7" Target="../media/image407.png" Type="http://schemas.openxmlformats.org/officeDocument/2006/relationships/image"/><Relationship Id="rId8" Target="../media/image408.png" Type="http://schemas.openxmlformats.org/officeDocument/2006/relationships/image"/><Relationship Id="rId9" Target="../media/image409.png" Type="http://schemas.openxmlformats.org/officeDocument/2006/relationships/image"/><Relationship Id="rId10" Target="../media/image410.png" Type="http://schemas.openxmlformats.org/officeDocument/2006/relationships/image"/><Relationship Id="rId11" Target="../media/image411.png" Type="http://schemas.openxmlformats.org/officeDocument/2006/relationships/image"/><Relationship Id="rId12" Target="../media/image412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16" Target="../media/image416.png" Type="http://schemas.openxmlformats.org/officeDocument/2006/relationships/image"/><Relationship Id="rId17" Target="../slideLayouts/slideLayout1.xml" Type="http://schemas.openxmlformats.org/officeDocument/2006/relationships/slideLayout"/><Relationship Id="rId18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17.png" Type="http://schemas.openxmlformats.org/officeDocument/2006/relationships/image"/><Relationship Id="rId2" Target="../media/image418.png" Type="http://schemas.openxmlformats.org/officeDocument/2006/relationships/image"/><Relationship Id="rId3" Target="../media/image419.png" Type="http://schemas.openxmlformats.org/officeDocument/2006/relationships/image"/><Relationship Id="rId4" Target="../media/image420.png" Type="http://schemas.openxmlformats.org/officeDocument/2006/relationships/image"/><Relationship Id="rId5" Target="../media/image421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422.png" Type="http://schemas.openxmlformats.org/officeDocument/2006/relationships/image"/><Relationship Id="rId2" Target="../media/image423.png" Type="http://schemas.openxmlformats.org/officeDocument/2006/relationships/image"/><Relationship Id="rId3" Target="../media/image424.png" Type="http://schemas.openxmlformats.org/officeDocument/2006/relationships/image"/><Relationship Id="rId4" Target="../media/image425.png" Type="http://schemas.openxmlformats.org/officeDocument/2006/relationships/image"/><Relationship Id="rId5" Target="../media/image426.png" Type="http://schemas.openxmlformats.org/officeDocument/2006/relationships/image"/><Relationship Id="rId6" Target="../media/image427.png" Type="http://schemas.openxmlformats.org/officeDocument/2006/relationships/image"/><Relationship Id="rId7" Target="../media/image428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429.png" Type="http://schemas.openxmlformats.org/officeDocument/2006/relationships/image"/><Relationship Id="rId2" Target="../media/image430.png" Type="http://schemas.openxmlformats.org/officeDocument/2006/relationships/image"/><Relationship Id="rId3" Target="../media/image431.png" Type="http://schemas.openxmlformats.org/officeDocument/2006/relationships/image"/><Relationship Id="rId4" Target="../media/image432.png" Type="http://schemas.openxmlformats.org/officeDocument/2006/relationships/image"/><Relationship Id="rId5" Target="../media/image433.png" Type="http://schemas.openxmlformats.org/officeDocument/2006/relationships/image"/><Relationship Id="rId6" Target="../media/image434.png" Type="http://schemas.openxmlformats.org/officeDocument/2006/relationships/image"/><Relationship Id="rId7" Target="../media/image435.png" Type="http://schemas.openxmlformats.org/officeDocument/2006/relationships/image"/><Relationship Id="rId8" Target="../media/image436.png" Type="http://schemas.openxmlformats.org/officeDocument/2006/relationships/image"/><Relationship Id="rId9" Target="../media/image437.png" Type="http://schemas.openxmlformats.org/officeDocument/2006/relationships/image"/><Relationship Id="rId10" Target="../media/image438.png" Type="http://schemas.openxmlformats.org/officeDocument/2006/relationships/image"/><Relationship Id="rId11" Target="../media/image439.png" Type="http://schemas.openxmlformats.org/officeDocument/2006/relationships/image"/><Relationship Id="rId12" Target="../media/image440.png" Type="http://schemas.openxmlformats.org/officeDocument/2006/relationships/image"/><Relationship Id="rId13" Target="../media/image441.png" Type="http://schemas.openxmlformats.org/officeDocument/2006/relationships/image"/><Relationship Id="rId14" Target="../media/image442.png" Type="http://schemas.openxmlformats.org/officeDocument/2006/relationships/image"/><Relationship Id="rId15" Target="../media/image443.png" Type="http://schemas.openxmlformats.org/officeDocument/2006/relationships/image"/><Relationship Id="rId16" Target="../media/image444.png" Type="http://schemas.openxmlformats.org/officeDocument/2006/relationships/image"/><Relationship Id="rId17" Target="../media/image445.png" Type="http://schemas.openxmlformats.org/officeDocument/2006/relationships/image"/><Relationship Id="rId18" Target="../media/image446.png" Type="http://schemas.openxmlformats.org/officeDocument/2006/relationships/image"/><Relationship Id="rId19" Target="../media/image447.png" Type="http://schemas.openxmlformats.org/officeDocument/2006/relationships/image"/><Relationship Id="rId20" Target="../media/image448.png" Type="http://schemas.openxmlformats.org/officeDocument/2006/relationships/image"/><Relationship Id="rId21" Target="../media/image449.png" Type="http://schemas.openxmlformats.org/officeDocument/2006/relationships/image"/><Relationship Id="rId22" Target="../media/image450.png" Type="http://schemas.openxmlformats.org/officeDocument/2006/relationships/image"/><Relationship Id="rId23" Target="../media/image451.png" Type="http://schemas.openxmlformats.org/officeDocument/2006/relationships/image"/><Relationship Id="rId24" Target="../media/image452.png" Type="http://schemas.openxmlformats.org/officeDocument/2006/relationships/image"/><Relationship Id="rId25" Target="../media/image453.png" Type="http://schemas.openxmlformats.org/officeDocument/2006/relationships/image"/><Relationship Id="rId26" Target="../media/image454.png" Type="http://schemas.openxmlformats.org/officeDocument/2006/relationships/image"/><Relationship Id="rId27" Target="../media/image455.png" Type="http://schemas.openxmlformats.org/officeDocument/2006/relationships/image"/><Relationship Id="rId28" Target="../media/image456.png" Type="http://schemas.openxmlformats.org/officeDocument/2006/relationships/image"/><Relationship Id="rId29" Target="../media/image457.png" Type="http://schemas.openxmlformats.org/officeDocument/2006/relationships/image"/><Relationship Id="rId30" Target="../slideLayouts/slideLayout1.xml" Type="http://schemas.openxmlformats.org/officeDocument/2006/relationships/slideLayout"/><Relationship Id="rId31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26.png" Type="http://schemas.openxmlformats.org/officeDocument/2006/relationships/image"/><Relationship Id="rId27" Target="../media/image27.png" Type="http://schemas.openxmlformats.org/officeDocument/2006/relationships/image"/><Relationship Id="rId28" Target="../media/image28.png" Type="http://schemas.openxmlformats.org/officeDocument/2006/relationships/image"/><Relationship Id="rId29" Target="../media/image29.png" Type="http://schemas.openxmlformats.org/officeDocument/2006/relationships/image"/><Relationship Id="rId30" Target="../media/image30.png" Type="http://schemas.openxmlformats.org/officeDocument/2006/relationships/image"/><Relationship Id="rId31" Target="../media/image31.png" Type="http://schemas.openxmlformats.org/officeDocument/2006/relationships/image"/><Relationship Id="rId32" Target="../media/image32.png" Type="http://schemas.openxmlformats.org/officeDocument/2006/relationships/image"/><Relationship Id="rId33" Target="../media/image33.png" Type="http://schemas.openxmlformats.org/officeDocument/2006/relationships/image"/><Relationship Id="rId34" Target="../media/image34.png" Type="http://schemas.openxmlformats.org/officeDocument/2006/relationships/image"/><Relationship Id="rId35" Target="../media/image35.png" Type="http://schemas.openxmlformats.org/officeDocument/2006/relationships/image"/><Relationship Id="rId36" Target="../media/image3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png" Type="http://schemas.openxmlformats.org/officeDocument/2006/relationships/image"/><Relationship Id="rId19" Target="../media/image55.png" Type="http://schemas.openxmlformats.org/officeDocument/2006/relationships/image"/><Relationship Id="rId20" Target="../media/image56.pn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23" Target="../media/image59.png" Type="http://schemas.openxmlformats.org/officeDocument/2006/relationships/image"/><Relationship Id="rId24" Target="../media/image60.png" Type="http://schemas.openxmlformats.org/officeDocument/2006/relationships/image"/><Relationship Id="rId25" Target="../media/image61.png" Type="http://schemas.openxmlformats.org/officeDocument/2006/relationships/image"/><Relationship Id="rId26" Target="../media/image62.png" Type="http://schemas.openxmlformats.org/officeDocument/2006/relationships/image"/><Relationship Id="rId27" Target="../media/image63.png" Type="http://schemas.openxmlformats.org/officeDocument/2006/relationships/image"/><Relationship Id="rId28" Target="../media/image64.png" Type="http://schemas.openxmlformats.org/officeDocument/2006/relationships/image"/><Relationship Id="rId29" Target="../media/image65.png" Type="http://schemas.openxmlformats.org/officeDocument/2006/relationships/image"/><Relationship Id="rId30" Target="../media/image66.png" Type="http://schemas.openxmlformats.org/officeDocument/2006/relationships/image"/><Relationship Id="rId31" Target="../media/image67.png" Type="http://schemas.openxmlformats.org/officeDocument/2006/relationships/image"/><Relationship Id="rId32" Target="../media/image68.png" Type="http://schemas.openxmlformats.org/officeDocument/2006/relationships/image"/><Relationship Id="rId33" Target="../media/image69.png" Type="http://schemas.openxmlformats.org/officeDocument/2006/relationships/image"/><Relationship Id="rId34" Target="../media/image70.png" Type="http://schemas.openxmlformats.org/officeDocument/2006/relationships/image"/><Relationship Id="rId35" Target="../media/image71.png" Type="http://schemas.openxmlformats.org/officeDocument/2006/relationships/image"/><Relationship Id="rId36" Target="../media/image72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73.png" Type="http://schemas.openxmlformats.org/officeDocument/2006/relationships/image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09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145.png" Type="http://schemas.openxmlformats.org/officeDocument/2006/relationships/image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53.png" Type="http://schemas.openxmlformats.org/officeDocument/2006/relationships/image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13" Target="../media/image157.png" Type="http://schemas.openxmlformats.org/officeDocument/2006/relationships/image"/><Relationship Id="rId14" Target="../media/image158.png" Type="http://schemas.openxmlformats.org/officeDocument/2006/relationships/image"/><Relationship Id="rId15" Target="../media/image159.png" Type="http://schemas.openxmlformats.org/officeDocument/2006/relationships/image"/><Relationship Id="rId16" Target="../media/image160.png" Type="http://schemas.openxmlformats.org/officeDocument/2006/relationships/image"/><Relationship Id="rId17" Target="../media/image161.png" Type="http://schemas.openxmlformats.org/officeDocument/2006/relationships/image"/><Relationship Id="rId18" Target="../media/image162.png" Type="http://schemas.openxmlformats.org/officeDocument/2006/relationships/image"/><Relationship Id="rId19" Target="../media/image163.png" Type="http://schemas.openxmlformats.org/officeDocument/2006/relationships/image"/><Relationship Id="rId20" Target="../media/image164.png" Type="http://schemas.openxmlformats.org/officeDocument/2006/relationships/image"/><Relationship Id="rId21" Target="../media/image165.png" Type="http://schemas.openxmlformats.org/officeDocument/2006/relationships/image"/><Relationship Id="rId22" Target="../media/image166.png" Type="http://schemas.openxmlformats.org/officeDocument/2006/relationships/image"/><Relationship Id="rId23" Target="../media/image167.png" Type="http://schemas.openxmlformats.org/officeDocument/2006/relationships/image"/><Relationship Id="rId24" Target="../media/image168.png" Type="http://schemas.openxmlformats.org/officeDocument/2006/relationships/image"/><Relationship Id="rId25" Target="../media/image169.png" Type="http://schemas.openxmlformats.org/officeDocument/2006/relationships/image"/><Relationship Id="rId26" Target="../media/image170.png" Type="http://schemas.openxmlformats.org/officeDocument/2006/relationships/image"/><Relationship Id="rId27" Target="../media/image171.png" Type="http://schemas.openxmlformats.org/officeDocument/2006/relationships/image"/><Relationship Id="rId28" Target="../media/image172.png" Type="http://schemas.openxmlformats.org/officeDocument/2006/relationships/image"/><Relationship Id="rId29" Target="../media/image173.png" Type="http://schemas.openxmlformats.org/officeDocument/2006/relationships/image"/><Relationship Id="rId30" Target="../media/image174.png" Type="http://schemas.openxmlformats.org/officeDocument/2006/relationships/image"/><Relationship Id="rId31" Target="../media/image175.png" Type="http://schemas.openxmlformats.org/officeDocument/2006/relationships/image"/><Relationship Id="rId32" Target="../media/image176.png" Type="http://schemas.openxmlformats.org/officeDocument/2006/relationships/image"/><Relationship Id="rId33" Target="../media/image177.png" Type="http://schemas.openxmlformats.org/officeDocument/2006/relationships/image"/><Relationship Id="rId34" Target="../media/image178.png" Type="http://schemas.openxmlformats.org/officeDocument/2006/relationships/image"/><Relationship Id="rId35" Target="../media/image179.png" Type="http://schemas.openxmlformats.org/officeDocument/2006/relationships/image"/><Relationship Id="rId36" Target="../media/image180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181.png" Type="http://schemas.openxmlformats.org/officeDocument/2006/relationships/image"/><Relationship Id="rId2" Target="../media/image182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16" Target="../media/image196.png" Type="http://schemas.openxmlformats.org/officeDocument/2006/relationships/image"/><Relationship Id="rId17" Target="../media/image197.png" Type="http://schemas.openxmlformats.org/officeDocument/2006/relationships/image"/><Relationship Id="rId18" Target="../media/image198.png" Type="http://schemas.openxmlformats.org/officeDocument/2006/relationships/image"/><Relationship Id="rId19" Target="../media/image199.png" Type="http://schemas.openxmlformats.org/officeDocument/2006/relationships/image"/><Relationship Id="rId20" Target="../media/image200.png" Type="http://schemas.openxmlformats.org/officeDocument/2006/relationships/image"/><Relationship Id="rId21" Target="../media/image201.png" Type="http://schemas.openxmlformats.org/officeDocument/2006/relationships/image"/><Relationship Id="rId22" Target="../media/image202.png" Type="http://schemas.openxmlformats.org/officeDocument/2006/relationships/image"/><Relationship Id="rId23" Target="../media/image203.png" Type="http://schemas.openxmlformats.org/officeDocument/2006/relationships/image"/><Relationship Id="rId24" Target="../media/image204.png" Type="http://schemas.openxmlformats.org/officeDocument/2006/relationships/image"/><Relationship Id="rId25" Target="../media/image205.png" Type="http://schemas.openxmlformats.org/officeDocument/2006/relationships/image"/><Relationship Id="rId26" Target="../media/image206.png" Type="http://schemas.openxmlformats.org/officeDocument/2006/relationships/image"/><Relationship Id="rId27" Target="../media/image207.png" Type="http://schemas.openxmlformats.org/officeDocument/2006/relationships/image"/><Relationship Id="rId28" Target="../media/image208.png" Type="http://schemas.openxmlformats.org/officeDocument/2006/relationships/image"/><Relationship Id="rId29" Target="../media/image209.png" Type="http://schemas.openxmlformats.org/officeDocument/2006/relationships/image"/><Relationship Id="rId30" Target="../media/image210.png" Type="http://schemas.openxmlformats.org/officeDocument/2006/relationships/image"/><Relationship Id="rId31" Target="../media/image211.png" Type="http://schemas.openxmlformats.org/officeDocument/2006/relationships/image"/><Relationship Id="rId32" Target="../media/image212.png" Type="http://schemas.openxmlformats.org/officeDocument/2006/relationships/image"/><Relationship Id="rId33" Target="../media/image213.png" Type="http://schemas.openxmlformats.org/officeDocument/2006/relationships/image"/><Relationship Id="rId34" Target="../media/image214.png" Type="http://schemas.openxmlformats.org/officeDocument/2006/relationships/image"/><Relationship Id="rId35" Target="../media/image215.png" Type="http://schemas.openxmlformats.org/officeDocument/2006/relationships/image"/><Relationship Id="rId36" Target="../media/image216.png" Type="http://schemas.openxmlformats.org/officeDocument/2006/relationships/image"/><Relationship Id="rId37" Target="../slideLayouts/slideLayout1.xml" Type="http://schemas.openxmlformats.org/officeDocument/2006/relationships/slideLayout"/><Relationship Id="rId38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217.png" Type="http://schemas.openxmlformats.org/officeDocument/2006/relationships/image"/><Relationship Id="rId2" Target="../media/image218.png" Type="http://schemas.openxmlformats.org/officeDocument/2006/relationships/image"/><Relationship Id="rId3" Target="../media/image219.png" Type="http://schemas.openxmlformats.org/officeDocument/2006/relationships/image"/><Relationship Id="rId4" Target="../media/image220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slideLayouts/slideLayout1.xml" Type="http://schemas.openxmlformats.org/officeDocument/2006/relationships/slideLayout"/><Relationship Id="rId1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1031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5" name="Object 4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46320" y="457200"/>
            <a:ext cx="9144" cy="4114800"/>
          </a:xfrm>
          <a:prstGeom prst="line">
            <a:avLst/>
          </a:prstGeom>
          <a:noFill/>
          <a:ln w="19050">
            <a:solidFill>
              <a:srgbClr val="646365"/>
            </a:solidFill>
            <a:prstDash val="solid"/>
          </a:ln>
        </p:spPr>
      </p:sp>
      <p:sp>
        <p:nvSpPr>
          <p:cNvPr id="7" name="Object 6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486400" y="2103120"/>
            <a:ext cx="18288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9" name="Object 8"/>
          <p:cNvSpPr/>
          <p:nvPr/>
        </p:nvSpPr>
        <p:spPr>
          <a:xfrm rot="2700000">
            <a:off x="5486400" y="1188720"/>
            <a:ext cx="91440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10" name="Object 9"/>
          <p:cNvSpPr/>
          <p:nvPr/>
        </p:nvSpPr>
        <p:spPr>
          <a:xfrm>
            <a:off x="5486400" y="2743200"/>
            <a:ext cx="914400" cy="274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POST /users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2" name="Object 11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4" name="Object 1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6" name="Object 15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18" name="Object 17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0" name="Object 19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5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2" name="Object 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6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4" name="Object 2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7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6" name="Object 25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28" name="Object 27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9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0" name="Object 29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10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2" name="Object 3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11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4" name="Object 3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12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6" name="Object 35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13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38" name="Object 37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14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C755F"/>
            </a:solidFill>
            <a:prstDash val="solid"/>
          </a:ln>
        </p:spPr>
      </p:sp>
      <p:sp>
        <p:nvSpPr>
          <p:cNvPr id="40" name="Object 39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 algn="ctr">
              <a:buNone/>
            </a:pPr>
            <a:r>
              <a:rPr lang="en-US" b="1" sz="700" dirty="0" smtClean="0">
                <a:solidFill>
                  <a:srgbClr val="0C755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Kubernetes-https%3A%2F%2Fraw.githubusercontent.com%2Fkubernetes%2Fkubernetes%2Fmaster%2Flogo%2Flogo.p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ontainer Registry-https%3A%2F%2Fresource-catalog.bluemix.net%2Fapi%2Fv1%2Fpublic.bluemix.container.registry%2Fartifacts%2Fstatic%2Flogo%2Ficon_32px.p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Docker-https%3A%2F%2Fwww.docker.com%2Fsites%2Fdefault%2Ffiles%2Fvertical_large.pn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DOCKER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schematics_logo_64x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Liberty for Java-https%3A%2F%2Fresource-catalog.bluemix.net%2Fapi%2Fv1%2FjavaHelloWorld%2Fartifacts%2Frest%2Ftemplates%2FjavaHelloWorld%2FcachedIcon%2Flarge%2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LIBERTY FOR JAVA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SDK for Node.js-https%3A%2F%2Fresource-catalog.bluemix.net%2Fapi%2Fv1%2FnodejsHelloWorld%2Fartifacts%2Frest%2Ftemplates%2FnodejsHelloWorld%2FcachedIcon%2Flarge%2F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SDK FOR NODE.JS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ASP.NET Core-https%3A%2F%2Fresource-catalog.bluemix.net%2Fapi%2Fv1%2FdotnetHelloWorld%2Fartifacts%2Frest%2Ftemplates%2FdotnetHelloWorld%2FcachedIcon%2Flarge%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ASP.NET CORE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Runtime for Swift-https%3A%2F%2Fresource-catalog.bluemix.net%2Fapi%2Fv1%2Fswifthelloworld%2Fartifacts%2Frest%2Ftemplates%2Fswifthelloworld%2FcachedIcon%2Flarge%2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FOR SWIFT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Go-https%3A%2F%2Fresource-catalog.bluemix.net%2Fapi%2Fv1%2FgoHelloWorld%2Fartifacts%2Frest%2Ftemplates%2FgoHelloWorld%2FcachedIcon%2Flarge%2F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PHP-https%3A%2F%2Fresource-catalog.bluemix.net%2Fapi%2Fv1%2FphpHelloWorld%2Fartifacts%2Frest%2Ftemplates%2FphpHelloWorld%2FcachedIcon%2Flarge%2F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Python-https%3A%2F%2Fresource-catalog.bluemix.net%2Fapi%2Fv1%2FpythonHelloWorld%2Fartifacts%2Frest%2Ftemplates%2FpythonHelloWorld%2FcachedIcon%2Flarge%2F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PYTHON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Ruby-https%3A%2F%2Fresource-catalog.bluemix.net%2Fapi%2Fv1%2FrubyHelloWorld%2Fartifacts%2Frest%2Ftemplates%2FrubyHelloWorld%2FcachedIcon%2Flarge%2F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RUBY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Tomcat-https%3A%2F%2Fresource-catalog.bluemix.net%2Fapi%2Fv1%2FtomcatHelloWorld%2Fartifacts%2Frest%2Ftemplates%2FtomcatHelloWorld%2FcachedIcon%2Flarge%2F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TOMCAT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nginx-https%3A%2F%2Fupload.wikimedia.org%2Fwikipedia%2Fcommons%2Fc%2Fc5%2FNginx_logo.sv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NGINX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MySQL-https%3A%2F%2Fcdn.worldvectorlogo.com%2Flogos%2Fmysql-4.sv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MYSQL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PHP-https%3A%2F%2Fupload.wikimedia.org%2Fwikipedia%2Fcommons%2F2%2F27%2FPHP-logo.svg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PHP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GIT-https%3A%2F%2Fgit-scm.com%2Fimages%2Flogos%2Fdownloads%2FGit-Icon-1788C.png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Spring Boot-https%3A%2F%2Fwww.vectorlogo.zone%2Flogos%2Fspringio%2Fspringio-icon.svg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SPRING BOOT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Cloud Foundry-https%3A%2F%2Fraw.githubusercontent.com%2Fcloudfoundry%2Flogos%2Fmaster%2FCF_Icon_4-colour.svg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FOUNDRY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API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APP UI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UI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Access Controll List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ACCESS CONTROLL LIST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Account Managemen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 MANAGEMENT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Alert Notification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Application Server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SERVER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Auto Scaling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 SCALING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Backend Server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BACKEND SERVER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Bank Service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BANK SERVICES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Bot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BOT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Break Circuit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BREAK CIRCUIT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Brokerag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BROKERAGE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Cloud Shel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SHELL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Composer Playgroun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PLAYGROUND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Composer Rest 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COMPOSER REST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Configu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Converbelt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CONVERBELT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Customer Databa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CUSTOMER DATABASE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Developer Port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DEVELOPER PORTAL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icons/namedsvg/Discovery Collec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DISCOVERY COLLECTION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icons/namedsvg/Distribution 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DISTRIBUTION CENTER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icons/namedsvg/Email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icons/namedsvg/Example Data Se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EXAMPLE DATA SET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icons/namedsvg/External Service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EXTERNAL SERVICE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icons/namedsvg/Fil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icons/namedsvg/Financial Risk 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FINANCIAL RISK MANAGEMENT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icons/namedsvg/Generat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GENERATE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icons/namedsvg/Hyperledger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HYPERLEDGER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icons/namedsvg/IBM Clou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icons/namedsvg/IBM Data Science Experi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 SCIENCE EXPERIENCE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icons/namedsvg/IBM Datapower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DATAPOWER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icons/namedsvg/IBM Z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Z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icons/namedsvg/ID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icons/namedsvg/Install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INSTALL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icons/namedsvg/Inventory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INVENTORY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icons/namedsvg/Ivestment Portfolio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IVESTMENT PORTFOLIO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icons/namedsvg/List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LIST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icons/namedsvg/Load Balancin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icons/namedsvg/Local Network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LOCAL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icons/namedsvg/Market Data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MARKET DATA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icons/namedsvg/Media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MEDIA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icons/namedsvg/Microphon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MICROPHONE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icons/namedsvg/Online News Content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ONLINE NEWS CONTENT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icons/namedsvg/Outbound Calls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OUTBOUND CALLS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icons/namedsvg/Outlet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OUTLET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icons/namedsvg/Predictive Market Scenario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icons/namedsvg/Recommendation Service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RECOMMENDATION SERVICE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icons/namedsvg/Sensor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icons/namedsvg/Service Provider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PROVIDER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icons/namedsvg/Servic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icons/namedsvg/Store Sales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 SALES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icons/namedsvg/Sto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STORE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icons/namedsvg/View Logs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VIEW LOGS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icons/namedsvg/Virtual Real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REALITY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icons/namedsvg/zO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3" name="Object 2" descr="icons/refarch/Analytics/Analytic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</a:t>
            </a:r>
            <a:endParaRPr lang="en-US" dirty="0"/>
          </a:p>
        </p:txBody>
      </p:sp>
      <p:pic>
        <p:nvPicPr>
          <p:cNvPr id="5" name="Object 4" descr="icons/refarch/Analytics/DataIntegr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INTEGRATION</a:t>
            </a:r>
            <a:endParaRPr lang="en-US" dirty="0"/>
          </a:p>
        </p:txBody>
      </p:sp>
      <p:pic>
        <p:nvPicPr>
          <p:cNvPr id="7" name="Object 6" descr="icons/refarch/Analytics/DataRepositori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REPOSITORIES</a:t>
            </a:r>
            <a:endParaRPr lang="en-US" dirty="0"/>
          </a:p>
        </p:txBody>
      </p:sp>
      <p:pic>
        <p:nvPicPr>
          <p:cNvPr id="9" name="Object 8" descr="icons/refarch/Analytics/Decision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DECISION MANAGEMENT</a:t>
            </a:r>
            <a:endParaRPr lang="en-US" dirty="0"/>
          </a:p>
        </p:txBody>
      </p:sp>
      <p:pic>
        <p:nvPicPr>
          <p:cNvPr id="11" name="Object 10" descr="icons/refarch/Analytics/DeviceAnalytic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ANALYTICS</a:t>
            </a:r>
            <a:endParaRPr lang="en-US" dirty="0"/>
          </a:p>
        </p:txBody>
      </p:sp>
      <p:pic>
        <p:nvPicPr>
          <p:cNvPr id="13" name="Object 12" descr="icons/refarch/Analytics/MachineLearn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pic>
        <p:nvPicPr>
          <p:cNvPr id="15" name="Object 14" descr="icons/refarch/Analytics/StreamingCompu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COMPUTING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APPLICATIONS</a:t>
            </a:r>
            <a:endParaRPr lang="en-US" dirty="0"/>
          </a:p>
        </p:txBody>
      </p:sp>
      <p:pic>
        <p:nvPicPr>
          <p:cNvPr id="3" name="Object 2" descr="icons/refarch/Applications/APIDeveloperPort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DEVELOPER PORTAL</a:t>
            </a:r>
            <a:endParaRPr lang="en-US" dirty="0"/>
          </a:p>
        </p:txBody>
      </p:sp>
      <p:pic>
        <p:nvPicPr>
          <p:cNvPr id="5" name="Object 4" descr="icons/refarch/Applications/APIPolyglotRuntime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POLYGLOT RUNTIMES</a:t>
            </a:r>
            <a:endParaRPr lang="en-US" dirty="0"/>
          </a:p>
        </p:txBody>
      </p:sp>
      <p:pic>
        <p:nvPicPr>
          <p:cNvPr id="7" name="Object 6" descr="icons/refarch/Applications/ActionableInsigh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ACTIONABLE INSIGHT</a:t>
            </a:r>
            <a:endParaRPr lang="en-US" dirty="0"/>
          </a:p>
        </p:txBody>
      </p:sp>
      <p:pic>
        <p:nvPicPr>
          <p:cNvPr id="9" name="Object 8" descr="icons/refarch/Applications/Annotat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ANNOTATE</a:t>
            </a:r>
            <a:endParaRPr lang="en-US" dirty="0"/>
          </a:p>
        </p:txBody>
      </p:sp>
      <p:pic>
        <p:nvPicPr>
          <p:cNvPr id="11" name="Object 10" descr="icons/refarch/Applications/AppServe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SERVER</a:t>
            </a:r>
            <a:endParaRPr lang="en-US" dirty="0"/>
          </a:p>
        </p:txBody>
      </p:sp>
      <p:pic>
        <p:nvPicPr>
          <p:cNvPr id="13" name="Object 12" descr="icons/refarch/Applications/ApplicationLogic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LOGIC</a:t>
            </a:r>
            <a:endParaRPr lang="en-US" dirty="0"/>
          </a:p>
        </p:txBody>
      </p:sp>
      <p:pic>
        <p:nvPicPr>
          <p:cNvPr id="15" name="Object 14" descr="icons/refarch/Applications/AutomationTool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AUTOMATION TOOLS</a:t>
            </a:r>
            <a:endParaRPr lang="en-US" dirty="0"/>
          </a:p>
        </p:txBody>
      </p:sp>
      <p:pic>
        <p:nvPicPr>
          <p:cNvPr id="17" name="Object 16" descr="icons/refarch/Applications/EnterpriseApplication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APPLICATIONS</a:t>
            </a:r>
            <a:endParaRPr lang="en-US" dirty="0"/>
          </a:p>
        </p:txBody>
      </p:sp>
      <p:pic>
        <p:nvPicPr>
          <p:cNvPr id="19" name="Object 18" descr="icons/refarch/Applications/IOTApplication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IOT APPLICATION</a:t>
            </a:r>
            <a:endParaRPr lang="en-US" dirty="0"/>
          </a:p>
        </p:txBody>
      </p:sp>
      <p:pic>
        <p:nvPicPr>
          <p:cNvPr id="21" name="Object 20" descr="icons/refarch/Applications/Index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INDEX</a:t>
            </a:r>
            <a:endParaRPr lang="en-US" dirty="0"/>
          </a:p>
        </p:txBody>
      </p:sp>
      <p:pic>
        <p:nvPicPr>
          <p:cNvPr id="23" name="Object 22" descr="icons/refarch/Applications/Microservi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MICROSERVICE</a:t>
            </a:r>
            <a:endParaRPr lang="en-US" dirty="0"/>
          </a:p>
        </p:txBody>
      </p:sp>
      <p:pic>
        <p:nvPicPr>
          <p:cNvPr id="25" name="Object 24" descr="icons/refarch/Applications/MobileAp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APP</a:t>
            </a:r>
            <a:endParaRPr lang="en-US" dirty="0"/>
          </a:p>
        </p:txBody>
      </p:sp>
      <p:pic>
        <p:nvPicPr>
          <p:cNvPr id="27" name="Object 26" descr="icons/refarch/Applications/Ontolog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ONTOLOGY</a:t>
            </a:r>
            <a:endParaRPr lang="en-US" dirty="0"/>
          </a:p>
        </p:txBody>
      </p:sp>
      <p:pic>
        <p:nvPicPr>
          <p:cNvPr id="29" name="Object 28" descr="icons/refarch/Applications/Opesource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OPESOURCE TOOLS</a:t>
            </a:r>
            <a:endParaRPr lang="en-US" dirty="0"/>
          </a:p>
        </p:txBody>
      </p:sp>
      <p:pic>
        <p:nvPicPr>
          <p:cNvPr id="31" name="Object 30" descr="icons/refarch/Applications/RuntimeServices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 SERVICES</a:t>
            </a:r>
            <a:endParaRPr lang="en-US" dirty="0"/>
          </a:p>
        </p:txBody>
      </p:sp>
      <p:pic>
        <p:nvPicPr>
          <p:cNvPr id="33" name="Object 32" descr="icons/refarch/Applications/SaaSApplication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SAA S APPLICATIONS</a:t>
            </a:r>
            <a:endParaRPr lang="en-US" dirty="0"/>
          </a:p>
        </p:txBody>
      </p:sp>
      <p:pic>
        <p:nvPicPr>
          <p:cNvPr id="35" name="Object 34" descr="icons/refarch/Applications/ServiceBrok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BROKER</a:t>
            </a:r>
            <a:endParaRPr lang="en-US" dirty="0"/>
          </a:p>
        </p:txBody>
      </p:sp>
      <p:pic>
        <p:nvPicPr>
          <p:cNvPr id="37" name="Object 36" descr="icons/refarch/Applications/SpeechToTex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pic>
        <p:nvPicPr>
          <p:cNvPr id="39" name="Object 38" descr="icons/refarch/Applications/VisualRecogni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 RECOGNITION</a:t>
            </a:r>
            <a:endParaRPr lang="en-US" dirty="0"/>
          </a:p>
        </p:txBody>
      </p:sp>
      <p:pic>
        <p:nvPicPr>
          <p:cNvPr id="41" name="Object 40" descr="icons/refarch/Applications/Visualization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</a:t>
            </a:r>
            <a:endParaRPr lang="en-US" dirty="0"/>
          </a:p>
        </p:txBody>
      </p:sp>
      <p:pic>
        <p:nvPicPr>
          <p:cNvPr id="3" name="Object 2" descr="icons/refarch/Data/Cach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CACHES</a:t>
            </a:r>
            <a:endParaRPr lang="en-US" dirty="0"/>
          </a:p>
        </p:txBody>
      </p:sp>
      <p:pic>
        <p:nvPicPr>
          <p:cNvPr id="5" name="Object 4" descr="icons/refarch/Data/Conten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</a:t>
            </a:r>
            <a:endParaRPr lang="en-US" dirty="0"/>
          </a:p>
        </p:txBody>
      </p:sp>
      <p:pic>
        <p:nvPicPr>
          <p:cNvPr id="7" name="Object 6" descr="icons/refarch/Data/Convers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CONVERSATION</a:t>
            </a:r>
            <a:endParaRPr lang="en-US" dirty="0"/>
          </a:p>
        </p:txBody>
      </p:sp>
      <p:pic>
        <p:nvPicPr>
          <p:cNvPr id="9" name="Object 8" descr="icons/refarch/Data/DatScience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 SCIENCE</a:t>
            </a:r>
            <a:endParaRPr lang="en-US" dirty="0"/>
          </a:p>
        </p:txBody>
      </p:sp>
      <p:pic>
        <p:nvPicPr>
          <p:cNvPr id="11" name="Object 10" descr="icons/refarch/Data/DataLake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LAKE</a:t>
            </a:r>
            <a:endParaRPr lang="en-US" dirty="0"/>
          </a:p>
        </p:txBody>
      </p:sp>
      <p:pic>
        <p:nvPicPr>
          <p:cNvPr id="13" name="Object 12" descr="icons/refarch/Data/DataMar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MART</a:t>
            </a:r>
            <a:endParaRPr lang="en-US" dirty="0"/>
          </a:p>
        </p:txBody>
      </p:sp>
      <p:pic>
        <p:nvPicPr>
          <p:cNvPr id="15" name="Object 14" descr="icons/refarch/Data/DataServices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7" name="Object 16" descr="icons/refarch/Data/DataSource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SOURCES</a:t>
            </a:r>
            <a:endParaRPr lang="en-US" dirty="0"/>
          </a:p>
        </p:txBody>
      </p:sp>
      <p:pic>
        <p:nvPicPr>
          <p:cNvPr id="19" name="Object 18" descr="icons/refarch/Data/DeviceRegistry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REGISTRY</a:t>
            </a:r>
            <a:endParaRPr lang="en-US" dirty="0"/>
          </a:p>
        </p:txBody>
      </p:sp>
      <p:pic>
        <p:nvPicPr>
          <p:cNvPr id="21" name="Object 20" descr="icons/refarch/Data/DevideIdentityServic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DEVIDE IDENTITY SERVICE</a:t>
            </a:r>
            <a:endParaRPr lang="en-US" dirty="0"/>
          </a:p>
        </p:txBody>
      </p:sp>
      <p:pic>
        <p:nvPicPr>
          <p:cNvPr id="23" name="Object 22" descr="icons/refarch/Data/EnterpriseData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DATA</a:t>
            </a:r>
            <a:endParaRPr lang="en-US" dirty="0"/>
          </a:p>
        </p:txBody>
      </p:sp>
      <p:pic>
        <p:nvPicPr>
          <p:cNvPr id="25" name="Object 24" descr="icons/refarch/Data/EnterpriseUserDirector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USER DIRECTORY</a:t>
            </a:r>
            <a:endParaRPr lang="en-US" dirty="0"/>
          </a:p>
        </p:txBody>
      </p:sp>
      <p:pic>
        <p:nvPicPr>
          <p:cNvPr id="27" name="Object 26" descr="icons/refarch/Data/FileRepository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REPOSITORY</a:t>
            </a:r>
            <a:endParaRPr lang="en-US" dirty="0"/>
          </a:p>
        </p:txBody>
      </p:sp>
      <p:pic>
        <p:nvPicPr>
          <p:cNvPr id="29" name="Object 28" descr="icons/refarch/Data/GroundTruth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GROUND TRUTH</a:t>
            </a:r>
            <a:endParaRPr lang="en-US" dirty="0"/>
          </a:p>
        </p:txBody>
      </p:sp>
      <p:pic>
        <p:nvPicPr>
          <p:cNvPr id="31" name="Object 30" descr="icons/refarch/Data/Model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MODEL</a:t>
            </a:r>
            <a:endParaRPr lang="en-US" dirty="0"/>
          </a:p>
        </p:txBody>
      </p:sp>
      <p:pic>
        <p:nvPicPr>
          <p:cNvPr id="33" name="Object 32" descr="icons/refarch/Data/TMSDataInterface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TMS DATA INTERFACE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</a:t>
            </a:r>
            <a:endParaRPr lang="en-US" dirty="0"/>
          </a:p>
        </p:txBody>
      </p:sp>
      <p:pic>
        <p:nvPicPr>
          <p:cNvPr id="3" name="Object 2" descr="icons/refarch/DevOps/Artifact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ARTIFACT MANAGEMENT</a:t>
            </a:r>
            <a:endParaRPr lang="en-US" dirty="0"/>
          </a:p>
        </p:txBody>
      </p:sp>
      <p:pic>
        <p:nvPicPr>
          <p:cNvPr id="5" name="Object 4" descr="icons/refarch/DevOps/BuildAndTes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BUILD AND TEST</a:t>
            </a:r>
            <a:endParaRPr lang="en-US" dirty="0"/>
          </a:p>
        </p:txBody>
      </p:sp>
      <p:pic>
        <p:nvPicPr>
          <p:cNvPr id="7" name="Object 6" descr="icons/refarch/DevOps/CodeEditor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EDITOR</a:t>
            </a:r>
            <a:endParaRPr lang="en-US" dirty="0"/>
          </a:p>
        </p:txBody>
      </p:sp>
      <p:pic>
        <p:nvPicPr>
          <p:cNvPr id="9" name="Object 8" descr="icons/refarch/DevOps/CollaborativeDevelop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COLLABORATIVE DEVELOPMENT</a:t>
            </a:r>
            <a:endParaRPr lang="en-US" dirty="0"/>
          </a:p>
        </p:txBody>
      </p:sp>
      <p:pic>
        <p:nvPicPr>
          <p:cNvPr id="11" name="Object 10" descr="icons/refarch/DevOps/ConfigurationManageme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CONFIGURATION MANAGEMENT</a:t>
            </a:r>
            <a:endParaRPr lang="en-US" dirty="0"/>
          </a:p>
        </p:txBody>
      </p:sp>
      <p:pic>
        <p:nvPicPr>
          <p:cNvPr id="13" name="Object 12" descr="icons/refarch/DevOps/ContinuousDeploy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DEPLOY</a:t>
            </a:r>
            <a:endParaRPr lang="en-US" dirty="0"/>
          </a:p>
        </p:txBody>
      </p:sp>
      <p:pic>
        <p:nvPicPr>
          <p:cNvPr id="15" name="Object 14" descr="icons/refarch/DevOps/ContinuousTestin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TESTING</a:t>
            </a:r>
            <a:endParaRPr lang="en-US" dirty="0"/>
          </a:p>
        </p:txBody>
      </p:sp>
      <p:pic>
        <p:nvPicPr>
          <p:cNvPr id="17" name="Object 16" descr="icons/refarch/DevOps/Devop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DEVOPS</a:t>
            </a:r>
            <a:endParaRPr lang="en-US" dirty="0"/>
          </a:p>
        </p:txBody>
      </p:sp>
      <p:pic>
        <p:nvPicPr>
          <p:cNvPr id="19" name="Object 18" descr="icons/refarch/DevOps/Release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RELEASE MANAGEMENT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 COMMERCE</a:t>
            </a:r>
            <a:endParaRPr lang="en-US" dirty="0"/>
          </a:p>
        </p:txBody>
      </p:sp>
      <p:pic>
        <p:nvPicPr>
          <p:cNvPr id="3" name="Object 2" descr="icons/refarch/E-Commerce/Commerce Business Proces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BUSINESS PROCESS</a:t>
            </a:r>
            <a:endParaRPr lang="en-US" dirty="0"/>
          </a:p>
        </p:txBody>
      </p:sp>
      <p:pic>
        <p:nvPicPr>
          <p:cNvPr id="5" name="Object 4" descr="icons/refarch/E-Commerce/Commerce Customer Car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CUSTOMER CARE</a:t>
            </a:r>
            <a:endParaRPr lang="en-US" dirty="0"/>
          </a:p>
        </p:txBody>
      </p:sp>
      <p:pic>
        <p:nvPicPr>
          <p:cNvPr id="7" name="Object 6" descr="icons/refarch/E-Commerce/Commerce Digital Experience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DIGITAL EXPERIENCE</a:t>
            </a:r>
            <a:endParaRPr lang="en-US" dirty="0"/>
          </a:p>
        </p:txBody>
      </p:sp>
      <p:pic>
        <p:nvPicPr>
          <p:cNvPr id="9" name="Object 8" descr="icons/refarch/E-Commerce/Commerce Distributed Ord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DISTRIBUTED ORDER</a:t>
            </a:r>
            <a:endParaRPr lang="en-US" dirty="0"/>
          </a:p>
        </p:txBody>
      </p:sp>
      <p:pic>
        <p:nvPicPr>
          <p:cNvPr id="11" name="Object 10" descr="icons/refarch/E-Commerce/Commerce Market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MARKETING</a:t>
            </a:r>
            <a:endParaRPr lang="en-US" dirty="0"/>
          </a:p>
        </p:txBody>
      </p:sp>
      <p:pic>
        <p:nvPicPr>
          <p:cNvPr id="13" name="Object 12" descr="icons/refarch/E-Commerce/Commerce Merchandis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MERCHANDISING</a:t>
            </a:r>
            <a:endParaRPr lang="en-US" dirty="0"/>
          </a:p>
        </p:txBody>
      </p:sp>
      <p:pic>
        <p:nvPicPr>
          <p:cNvPr id="15" name="Object 14" descr="icons/refarch/E-Commerce/Commerce Pay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PAYMENT</a:t>
            </a:r>
            <a:endParaRPr lang="en-US" dirty="0"/>
          </a:p>
        </p:txBody>
      </p:sp>
      <p:pic>
        <p:nvPicPr>
          <p:cNvPr id="17" name="Object 16" descr="icons/refarch/E-Commerce/Commerce Supply Chain Mgmt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SUPPLY CHAIN MGMT</a:t>
            </a:r>
            <a:endParaRPr lang="en-US" dirty="0"/>
          </a:p>
        </p:txBody>
      </p:sp>
      <p:pic>
        <p:nvPicPr>
          <p:cNvPr id="19" name="Object 18" descr="icons/refarch/E-Commerce/Commerce Warehouse Mgm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WAREHOUSE MGMT</a:t>
            </a:r>
            <a:endParaRPr lang="en-US" dirty="0"/>
          </a:p>
        </p:txBody>
      </p:sp>
      <p:pic>
        <p:nvPicPr>
          <p:cNvPr id="21" name="Object 20" descr="icons/refarch/E-Commerce/Commerce e-Commerce Appl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COMMERCE E COMMERCE APPL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</a:t>
            </a:r>
            <a:endParaRPr lang="en-US" dirty="0"/>
          </a:p>
        </p:txBody>
      </p:sp>
      <p:pic>
        <p:nvPicPr>
          <p:cNvPr id="3" name="Object 2" descr="icons/refarch/Infrastructure/Channe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CHANNELS</a:t>
            </a:r>
            <a:endParaRPr lang="en-US" dirty="0"/>
          </a:p>
        </p:txBody>
      </p:sp>
      <p:pic>
        <p:nvPicPr>
          <p:cNvPr id="5" name="Object 4" descr="icons/refarch/Infrastructure/CloudMessagi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MESSAGING</a:t>
            </a:r>
            <a:endParaRPr lang="en-US" dirty="0"/>
          </a:p>
        </p:txBody>
      </p:sp>
      <p:pic>
        <p:nvPicPr>
          <p:cNvPr id="7" name="Object 6" descr="icons/refarch/Infrastructure/ContainerCatal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CATALOG</a:t>
            </a:r>
            <a:endParaRPr lang="en-US" dirty="0"/>
          </a:p>
        </p:txBody>
      </p:sp>
      <p:pic>
        <p:nvPicPr>
          <p:cNvPr id="9" name="Object 8" descr="icons/refarch/Infrastructure/Diagnostics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DIAGNOSTICS</a:t>
            </a:r>
            <a:endParaRPr lang="en-US" dirty="0"/>
          </a:p>
        </p:txBody>
      </p:sp>
      <p:pic>
        <p:nvPicPr>
          <p:cNvPr id="11" name="Object 10" descr="icons/refarch/Infrastructure/Edge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EDGE SERVICES</a:t>
            </a:r>
            <a:endParaRPr lang="en-US" dirty="0"/>
          </a:p>
        </p:txBody>
      </p:sp>
      <p:pic>
        <p:nvPicPr>
          <p:cNvPr id="13" name="Object 12" descr="icons/refarch/Infrastructure/EnterpriseMessagin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MESSAGING</a:t>
            </a:r>
            <a:endParaRPr lang="en-US" dirty="0"/>
          </a:p>
        </p:txBody>
      </p:sp>
      <p:pic>
        <p:nvPicPr>
          <p:cNvPr id="15" name="Object 14" descr="icons/refarch/Infrastructure/EventFe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FEED</a:t>
            </a:r>
            <a:endParaRPr lang="en-US" dirty="0"/>
          </a:p>
        </p:txBody>
      </p:sp>
      <p:pic>
        <p:nvPicPr>
          <p:cNvPr id="17" name="Object 16" descr="icons/refarch/Infrastructure/ExistingEnterpriseSystems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EXISTING ENTERPRISE SYSTEMS</a:t>
            </a:r>
            <a:endParaRPr lang="en-US" dirty="0"/>
          </a:p>
        </p:txBody>
      </p:sp>
      <p:pic>
        <p:nvPicPr>
          <p:cNvPr id="19" name="Object 18" descr="icons/refarch/Infrastructure/InfrastructureServices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SERVICES</a:t>
            </a:r>
            <a:endParaRPr lang="en-US" dirty="0"/>
          </a:p>
        </p:txBody>
      </p:sp>
      <p:pic>
        <p:nvPicPr>
          <p:cNvPr id="21" name="Object 20" descr="icons/refarch/Infrastructure/Integration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INTEGRATION</a:t>
            </a:r>
            <a:endParaRPr lang="en-US" dirty="0"/>
          </a:p>
        </p:txBody>
      </p:sp>
      <p:pic>
        <p:nvPicPr>
          <p:cNvPr id="23" name="Object 22" descr="icons/refarch/Infrastructure/InterserviceCommunication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INTERSERVICE COMMUNICATION</a:t>
            </a:r>
            <a:endParaRPr lang="en-US" dirty="0"/>
          </a:p>
        </p:txBody>
      </p:sp>
      <p:pic>
        <p:nvPicPr>
          <p:cNvPr id="25" name="Object 24" descr="icons/refarch/Infrastructure/LoadBalancingAndRoutin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BALANCING AND ROUTING</a:t>
            </a:r>
            <a:endParaRPr lang="en-US" dirty="0"/>
          </a:p>
        </p:txBody>
      </p:sp>
      <p:pic>
        <p:nvPicPr>
          <p:cNvPr id="27" name="Object 26" descr="icons/refarch/Infrastructure/MobileBacken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BACKEND</a:t>
            </a:r>
            <a:endParaRPr lang="en-US" dirty="0"/>
          </a:p>
        </p:txBody>
      </p:sp>
      <p:pic>
        <p:nvPicPr>
          <p:cNvPr id="29" name="Object 28" descr="icons/refarch/Infrastructure/MobileProviderNetwork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MOBILE PROVIDER NETWORK</a:t>
            </a:r>
            <a:endParaRPr lang="en-US" dirty="0"/>
          </a:p>
        </p:txBody>
      </p:sp>
      <p:pic>
        <p:nvPicPr>
          <p:cNvPr id="31" name="Object 30" descr="icons/refarch/Infrastructure/MonitoringAndLogg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LOGGING</a:t>
            </a:r>
            <a:endParaRPr lang="en-US" dirty="0"/>
          </a:p>
        </p:txBody>
      </p:sp>
      <p:pic>
        <p:nvPicPr>
          <p:cNvPr id="33" name="Object 32" descr="icons/refarch/Infrastructure/PeerServices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PEER SERVICES</a:t>
            </a:r>
            <a:endParaRPr lang="en-US" dirty="0"/>
          </a:p>
        </p:txBody>
      </p:sp>
      <p:pic>
        <p:nvPicPr>
          <p:cNvPr id="35" name="Object 34" descr="icons/refarch/Infrastructure/Proces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</a:t>
            </a:r>
            <a:endParaRPr lang="en-US" dirty="0"/>
          </a:p>
        </p:txBody>
      </p:sp>
      <p:pic>
        <p:nvPicPr>
          <p:cNvPr id="37" name="Object 36" descr="icons/refarch/Infrastructure/Runtim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RUNTIME</a:t>
            </a:r>
            <a:endParaRPr lang="en-US" dirty="0"/>
          </a:p>
        </p:txBody>
      </p:sp>
      <p:pic>
        <p:nvPicPr>
          <p:cNvPr id="39" name="Object 38" descr="icons/refarch/Infrastructure/ServiceDiscoveryAndConfiguration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DISCOVERY AND CONFIGURATION</a:t>
            </a:r>
            <a:endParaRPr lang="en-US" dirty="0"/>
          </a:p>
        </p:txBody>
      </p:sp>
      <p:pic>
        <p:nvPicPr>
          <p:cNvPr id="41" name="Object 40" descr="icons/refarch/Infrastructure/Services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SERVICES</a:t>
            </a:r>
            <a:endParaRPr lang="en-US" dirty="0"/>
          </a:p>
        </p:txBody>
      </p:sp>
      <p:pic>
        <p:nvPicPr>
          <p:cNvPr id="43" name="Object 42" descr="icons/refarch/Infrastructure/TransformationAndConnectivity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TRANSFORMATION AND CONNECTIVITY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3" name="Object 2" descr="icons/refarch/Management/APIManag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MANAGEMENT</a:t>
            </a:r>
            <a:endParaRPr lang="en-US" dirty="0"/>
          </a:p>
        </p:txBody>
      </p:sp>
      <p:pic>
        <p:nvPicPr>
          <p:cNvPr id="5" name="Object 4" descr="icons/refarch/Management/AlertNotificatio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ALERT NOTIFICATION</a:t>
            </a:r>
            <a:endParaRPr lang="en-US" dirty="0"/>
          </a:p>
        </p:txBody>
      </p:sp>
      <p:pic>
        <p:nvPicPr>
          <p:cNvPr id="7" name="Object 6" descr="icons/refarch/Management/ClusterManagement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CLUSTER MANAGEMENT</a:t>
            </a:r>
            <a:endParaRPr lang="en-US" dirty="0"/>
          </a:p>
        </p:txBody>
      </p:sp>
      <p:pic>
        <p:nvPicPr>
          <p:cNvPr id="9" name="Object 8" descr="icons/refarch/Management/ContentManagemen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MANAGEMENT</a:t>
            </a:r>
            <a:endParaRPr lang="en-US" dirty="0"/>
          </a:p>
        </p:txBody>
      </p:sp>
      <p:pic>
        <p:nvPicPr>
          <p:cNvPr id="11" name="Object 10" descr="icons/refarch/Management/DataService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SERVICES</a:t>
            </a:r>
            <a:endParaRPr lang="en-US" dirty="0"/>
          </a:p>
        </p:txBody>
      </p:sp>
      <p:pic>
        <p:nvPicPr>
          <p:cNvPr id="13" name="Object 12" descr="icons/refarch/Management/DeviceManagement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 MANAGEMENT</a:t>
            </a:r>
            <a:endParaRPr lang="en-US" dirty="0"/>
          </a:p>
        </p:txBody>
      </p:sp>
      <p:pic>
        <p:nvPicPr>
          <p:cNvPr id="15" name="Object 14" descr="icons/refarch/Management/ITServiceManagemen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IT SERVICE MANAGEMENT</a:t>
            </a:r>
            <a:endParaRPr lang="en-US" dirty="0"/>
          </a:p>
        </p:txBody>
      </p:sp>
      <p:pic>
        <p:nvPicPr>
          <p:cNvPr id="17" name="Object 16" descr="icons/refarch/Management/InformationGovern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INFORMATION GOVERNANCE</a:t>
            </a:r>
            <a:endParaRPr lang="en-US" dirty="0"/>
          </a:p>
        </p:txBody>
      </p:sp>
      <p:pic>
        <p:nvPicPr>
          <p:cNvPr id="19" name="Object 18" descr="icons/refarch/Management/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MANAGEMENT</a:t>
            </a:r>
            <a:endParaRPr lang="en-US" dirty="0"/>
          </a:p>
        </p:txBody>
      </p:sp>
      <p:pic>
        <p:nvPicPr>
          <p:cNvPr id="21" name="Object 20" descr="icons/refarch/Management/MonitoringAndMetrics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MONITORING AND METRICS</a:t>
            </a:r>
            <a:endParaRPr lang="en-US" dirty="0"/>
          </a:p>
        </p:txBody>
      </p:sp>
      <p:pic>
        <p:nvPicPr>
          <p:cNvPr id="23" name="Object 22" descr="icons/refarch/Management/ProcessManagement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PROCESS MANAGEMENT</a:t>
            </a:r>
            <a:endParaRPr lang="en-US" dirty="0"/>
          </a:p>
        </p:txBody>
      </p:sp>
      <p:pic>
        <p:nvPicPr>
          <p:cNvPr id="25" name="Object 24" descr="icons/refarch/Management/ProviderCloudPortalService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PROVIDER CLOUD PORTAL SERVICE</a:t>
            </a:r>
            <a:endParaRPr lang="en-US" dirty="0"/>
          </a:p>
        </p:txBody>
      </p:sp>
      <p:pic>
        <p:nvPicPr>
          <p:cNvPr id="27" name="Object 26" descr="icons/refarch/Management/PushNotification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PUSH NOTIFICATIONS</a:t>
            </a:r>
            <a:endParaRPr lang="en-US" dirty="0"/>
          </a:p>
        </p:txBody>
      </p:sp>
      <p:pic>
        <p:nvPicPr>
          <p:cNvPr id="29" name="Object 28" descr="icons/refarch/Management/ServiceManagementTool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SERVICE MANAGEMENT TOOLS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1645920"/>
            <a:ext cx="1005840" cy="640080"/>
          </a:xfrm>
          <a:prstGeom prst="cloud">
            <a:avLst/>
          </a:prstGeom>
          <a:solidFill>
            <a:srgbClr val="FFFFFF"/>
          </a:solidFill>
          <a:ln w="12700">
            <a:solidFill>
              <a:srgbClr val="646365"/>
            </a:solidFill>
          </a:ln>
        </p:spPr>
        <p:txBody>
          <a:bodyPr wrap="square" rtlCol="0" anchor="ctr"/>
          <a:lstStyle/>
          <a:p>
            <a:pPr algn="ctr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389888" y="1965960"/>
            <a:ext cx="512064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</p:sp>
      <p:sp>
        <p:nvSpPr>
          <p:cNvPr id="4" name="Object 3"/>
          <p:cNvSpPr/>
          <p:nvPr/>
        </p:nvSpPr>
        <p:spPr>
          <a:xfrm>
            <a:off x="2011680" y="274320"/>
            <a:ext cx="3657600" cy="3657600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ot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48840" y="548640"/>
            <a:ext cx="3383280" cy="3246120"/>
          </a:xfrm>
          <a:prstGeom prst="roundRect">
            <a:avLst>
              <a:gd name="adj" fmla="val 2817"/>
            </a:avLst>
          </a:prstGeom>
          <a:solidFill>
            <a:srgbClr val="F2F2F2"/>
          </a:solidFill>
          <a:ln w="190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86000" y="822960"/>
            <a:ext cx="3108960" cy="2834640"/>
          </a:xfrm>
          <a:prstGeom prst="roundRect">
            <a:avLst>
              <a:gd name="adj" fmla="val 3226"/>
            </a:avLst>
          </a:prstGeom>
          <a:solidFill>
            <a:srgbClr val="FFFFFF"/>
          </a:solidFill>
          <a:ln w="19050">
            <a:solidFill>
              <a:srgbClr val="646365"/>
            </a:solidFill>
            <a:prstDash val="sysDash"/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423160" y="1097280"/>
            <a:ext cx="283464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6350">
            <a:solidFill>
              <a:srgbClr val="646365"/>
            </a:solidFill>
          </a:ln>
        </p:spPr>
        <p:txBody>
          <a:bodyPr wrap="square" rtlCol="0" anchor="t"/>
          <a:lstStyle/>
          <a:p>
            <a:pPr algn="l">
              <a:buNone/>
            </a:pPr>
            <a:r>
              <a:rPr lang="en-US" sz="9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</a:t>
            </a:r>
            <a:endParaRPr lang="en-US" dirty="0"/>
          </a:p>
        </p:txBody>
      </p:sp>
      <p:pic>
        <p:nvPicPr>
          <p:cNvPr id="3" name="Object 2" descr="icons/refarch/Security/APISecu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SECURITY</a:t>
            </a:r>
            <a:endParaRPr lang="en-US" dirty="0"/>
          </a:p>
        </p:txBody>
      </p:sp>
      <p:pic>
        <p:nvPicPr>
          <p:cNvPr id="5" name="Object 4" descr="icons/refarch/Security/Application Security-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APPLICATION SECURITY 19</a:t>
            </a:r>
            <a:endParaRPr lang="en-US" dirty="0"/>
          </a:p>
        </p:txBody>
      </p:sp>
      <p:pic>
        <p:nvPicPr>
          <p:cNvPr id="7" name="Object 6" descr="icons/refarch/Security/BlockchainSecurityServi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SECURITY SERVICES</a:t>
            </a:r>
            <a:endParaRPr lang="en-US" dirty="0"/>
          </a:p>
        </p:txBody>
      </p:sp>
      <p:pic>
        <p:nvPicPr>
          <p:cNvPr id="9" name="Object 8" descr="icons/refarch/Security/DataSecur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 SECURITY</a:t>
            </a:r>
            <a:endParaRPr lang="en-US" dirty="0"/>
          </a:p>
        </p:txBody>
      </p:sp>
      <p:pic>
        <p:nvPicPr>
          <p:cNvPr id="11" name="Object 10" descr="icons/refarch/Security/DevOps Security-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 OPS SECURITY 20</a:t>
            </a:r>
            <a:endParaRPr lang="en-US" dirty="0"/>
          </a:p>
        </p:txBody>
      </p:sp>
      <p:pic>
        <p:nvPicPr>
          <p:cNvPr id="13" name="Object 12" descr="icons/refarch/Security/Firewall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FIREWALL</a:t>
            </a:r>
            <a:endParaRPr lang="en-US" dirty="0"/>
          </a:p>
        </p:txBody>
      </p:sp>
      <p:pic>
        <p:nvPicPr>
          <p:cNvPr id="15" name="Object 14" descr="icons/refarch/Security/Gateway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GATEWAY</a:t>
            </a:r>
            <a:endParaRPr lang="en-US" dirty="0"/>
          </a:p>
        </p:txBody>
      </p:sp>
      <p:pic>
        <p:nvPicPr>
          <p:cNvPr id="17" name="Object 16" descr="icons/refarch/Security/GovernanceRiskAndCompliance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GOVERNANCE RISK AND COMPLIANCE</a:t>
            </a:r>
            <a:endParaRPr lang="en-US" dirty="0"/>
          </a:p>
        </p:txBody>
      </p:sp>
      <p:pic>
        <p:nvPicPr>
          <p:cNvPr id="19" name="Object 18" descr="icons/refarch/Security/IdentirtyAndAccessManagement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IDENTIRTY AND ACCESS MANAGEMENT</a:t>
            </a:r>
            <a:endParaRPr lang="en-US" dirty="0"/>
          </a:p>
        </p:txBody>
      </p:sp>
      <p:pic>
        <p:nvPicPr>
          <p:cNvPr id="21" name="Object 20" descr="icons/refarch/Security/IdentityProvider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IDENTITY PROVIDER</a:t>
            </a:r>
            <a:endParaRPr lang="en-US" dirty="0"/>
          </a:p>
        </p:txBody>
      </p:sp>
      <p:pic>
        <p:nvPicPr>
          <p:cNvPr id="23" name="Object 22" descr="icons/refarch/Security/InfrastructureSecurity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INFRASTRUCTURE SECURITY</a:t>
            </a:r>
            <a:endParaRPr lang="en-US" dirty="0"/>
          </a:p>
        </p:txBody>
      </p:sp>
      <p:pic>
        <p:nvPicPr>
          <p:cNvPr id="25" name="Object 24" descr="icons/refarch/Security/PhysicalSecurity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SECURITY</a:t>
            </a:r>
            <a:endParaRPr lang="en-US" dirty="0"/>
          </a:p>
        </p:txBody>
      </p:sp>
      <p:pic>
        <p:nvPicPr>
          <p:cNvPr id="27" name="Object 26" descr="icons/refarch/Security/SecurityMonitoringAndIntelligence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MONITORING AND INTELLIGENCE</a:t>
            </a:r>
            <a:endParaRPr lang="en-US" dirty="0"/>
          </a:p>
        </p:txBody>
      </p:sp>
      <p:pic>
        <p:nvPicPr>
          <p:cNvPr id="29" name="Object 28" descr="icons/refarch/Security/SecurityServices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SECURITY SERVICES</a:t>
            </a:r>
            <a:endParaRPr lang="en-US" dirty="0"/>
          </a:p>
        </p:txBody>
      </p:sp>
      <p:pic>
        <p:nvPicPr>
          <p:cNvPr id="31" name="Object 30" descr="icons/refarch/Security/TrustedComputin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TRUSTED COMPUTING</a:t>
            </a:r>
            <a:endParaRPr lang="en-US" dirty="0"/>
          </a:p>
        </p:txBody>
      </p:sp>
      <p:pic>
        <p:nvPicPr>
          <p:cNvPr id="33" name="Object 32" descr="icons/refarch/Security/VP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SOCIAL</a:t>
            </a:r>
            <a:endParaRPr lang="en-US" dirty="0"/>
          </a:p>
        </p:txBody>
      </p:sp>
      <p:pic>
        <p:nvPicPr>
          <p:cNvPr id="3" name="Object 2" descr="icons/refarch/Social/Communitie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COMMUNITIES</a:t>
            </a:r>
            <a:endParaRPr lang="en-US" dirty="0"/>
          </a:p>
        </p:txBody>
      </p:sp>
      <p:pic>
        <p:nvPicPr>
          <p:cNvPr id="5" name="Object 4" descr="icons/refarch/Social/FileSyn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SYNC</a:t>
            </a:r>
            <a:endParaRPr lang="en-US" dirty="0"/>
          </a:p>
        </p:txBody>
      </p:sp>
      <p:pic>
        <p:nvPicPr>
          <p:cNvPr id="7" name="Object 6" descr="icons/refarch/Social/LiveCollaboration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LIVE COLLABORATION</a:t>
            </a:r>
            <a:endParaRPr lang="en-US" dirty="0"/>
          </a:p>
        </p:txBody>
      </p:sp>
      <p:pic>
        <p:nvPicPr>
          <p:cNvPr id="9" name="Object 8" descr="icons/refarch/Social/Messagin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MESSAGING</a:t>
            </a:r>
            <a:endParaRPr lang="en-US" dirty="0"/>
          </a:p>
        </p:txBody>
      </p:sp>
      <p:pic>
        <p:nvPicPr>
          <p:cNvPr id="11" name="Object 10" descr="icons/refarch/Social/Networki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NETWORKING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USERS</a:t>
            </a:r>
            <a:endParaRPr lang="en-US" dirty="0"/>
          </a:p>
        </p:txBody>
      </p:sp>
      <p:pic>
        <p:nvPicPr>
          <p:cNvPr id="3" name="Object 2" descr="icons/refarch/Users/browse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BROWSER</a:t>
            </a:r>
            <a:endParaRPr lang="en-US" dirty="0"/>
          </a:p>
        </p:txBody>
      </p:sp>
      <p:pic>
        <p:nvPicPr>
          <p:cNvPr id="5" name="Object 4" descr="icons/refarch/Users/devic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DEVICE</a:t>
            </a:r>
            <a:endParaRPr lang="en-US" dirty="0"/>
          </a:p>
        </p:txBody>
      </p:sp>
      <p:pic>
        <p:nvPicPr>
          <p:cNvPr id="7" name="Object 6" descr="icons/refarch/Users/integrated digital experience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INTEGRATED DIGITAL EXPERIENCES</a:t>
            </a:r>
            <a:endParaRPr lang="en-US" dirty="0"/>
          </a:p>
        </p:txBody>
      </p:sp>
      <p:pic>
        <p:nvPicPr>
          <p:cNvPr id="9" name="Object 8" descr="icons/refarch/Users/physical entity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PHYSICAL ENTITY</a:t>
            </a:r>
            <a:endParaRPr lang="en-US" dirty="0"/>
          </a:p>
        </p:txBody>
      </p:sp>
      <p:pic>
        <p:nvPicPr>
          <p:cNvPr id="11" name="Object 10" descr="icons/refarch/Users/sensor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SENSOR</a:t>
            </a:r>
            <a:endParaRPr lang="en-US" dirty="0"/>
          </a:p>
        </p:txBody>
      </p:sp>
      <p:pic>
        <p:nvPicPr>
          <p:cNvPr id="13" name="Object 12" descr="icons/refarch/Users/user interfac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 INTERFACE</a:t>
            </a:r>
            <a:endParaRPr lang="en-US" dirty="0"/>
          </a:p>
        </p:txBody>
      </p:sp>
      <p:pic>
        <p:nvPicPr>
          <p:cNvPr id="15" name="Object 14" descr="icons/refarch/Users/user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</a:t>
            </a:r>
            <a:endParaRPr lang="en-US" dirty="0"/>
          </a:p>
        </p:txBody>
      </p:sp>
      <p:pic>
        <p:nvPicPr>
          <p:cNvPr id="3" name="Object 2" descr="icons/refarch/VPC/block_stor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274320"/>
            <a:ext cx="457200" cy="45720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pic>
        <p:nvPicPr>
          <p:cNvPr id="5" name="Object 4" descr="icons/refarch/VPC/bridg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4320"/>
            <a:ext cx="457200" cy="45720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BRIDGE</a:t>
            </a:r>
            <a:endParaRPr lang="en-US" dirty="0"/>
          </a:p>
        </p:txBody>
      </p:sp>
      <p:pic>
        <p:nvPicPr>
          <p:cNvPr id="7" name="Object 6" descr="icons/refarch/VPC/classic_t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274320"/>
            <a:ext cx="457200" cy="4572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CLASSIC TAG</a:t>
            </a:r>
            <a:endParaRPr lang="en-US" dirty="0"/>
          </a:p>
        </p:txBody>
      </p:sp>
      <p:pic>
        <p:nvPicPr>
          <p:cNvPr id="9" name="Object 8" descr="icons/refarch/VPC/datacenter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274320"/>
            <a:ext cx="457200" cy="45720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DATACENTER</a:t>
            </a:r>
            <a:endParaRPr lang="en-US" dirty="0"/>
          </a:p>
        </p:txBody>
      </p:sp>
      <p:pic>
        <p:nvPicPr>
          <p:cNvPr id="11" name="Object 10" descr="icons/refarch/VPC/direct_lin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274320"/>
            <a:ext cx="457200" cy="45720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</a:t>
            </a:r>
            <a:endParaRPr lang="en-US" dirty="0"/>
          </a:p>
        </p:txBody>
      </p:sp>
      <p:pic>
        <p:nvPicPr>
          <p:cNvPr id="13" name="Object 12" descr="icons/refarch/VPC/enterprise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274320"/>
            <a:ext cx="457200" cy="45720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</a:t>
            </a:r>
            <a:endParaRPr lang="en-US" dirty="0"/>
          </a:p>
        </p:txBody>
      </p:sp>
      <p:pic>
        <p:nvPicPr>
          <p:cNvPr id="15" name="Object 14" descr="icons/refarch/VPC/enterprise_t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20" y="274320"/>
            <a:ext cx="457200" cy="45720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ENTERPRISE TAG</a:t>
            </a:r>
            <a:endParaRPr lang="en-US" dirty="0"/>
          </a:p>
        </p:txBody>
      </p:sp>
      <p:pic>
        <p:nvPicPr>
          <p:cNvPr id="17" name="Object 16" descr="icons/refarch/VPC/floating_ip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74320"/>
            <a:ext cx="457200" cy="457200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FLOATING IP</a:t>
            </a:r>
            <a:endParaRPr lang="en-US" dirty="0"/>
          </a:p>
        </p:txBody>
      </p:sp>
      <p:pic>
        <p:nvPicPr>
          <p:cNvPr id="19" name="Object 18" descr="icons/refarch/VPC/ibm_cloud_ta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520" y="274320"/>
            <a:ext cx="457200" cy="45720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IBM CLOUD TAG</a:t>
            </a:r>
            <a:endParaRPr lang="en-US" dirty="0"/>
          </a:p>
        </p:txBody>
      </p:sp>
      <p:pic>
        <p:nvPicPr>
          <p:cNvPr id="21" name="Object 20" descr="icons/refarch/VPC/imag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1371600"/>
            <a:ext cx="457200" cy="45720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IMAGE</a:t>
            </a:r>
            <a:endParaRPr lang="en-US" dirty="0"/>
          </a:p>
        </p:txBody>
      </p:sp>
      <p:pic>
        <p:nvPicPr>
          <p:cNvPr id="23" name="Object 22" descr="icons/refarch/VPC/instance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1371600"/>
            <a:ext cx="457200" cy="45720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INSTANCE</a:t>
            </a:r>
            <a:endParaRPr lang="en-US" dirty="0"/>
          </a:p>
        </p:txBody>
      </p:sp>
      <p:pic>
        <p:nvPicPr>
          <p:cNvPr id="25" name="Object 24" descr="icons/refarch/VPC/internet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3120" y="1371600"/>
            <a:ext cx="457200" cy="45720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</a:t>
            </a:r>
            <a:endParaRPr lang="en-US" dirty="0"/>
          </a:p>
        </p:txBody>
      </p:sp>
      <p:pic>
        <p:nvPicPr>
          <p:cNvPr id="27" name="Object 26" descr="icons/refarch/VPC/internet_services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520" y="1371600"/>
            <a:ext cx="457200" cy="45720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pic>
        <p:nvPicPr>
          <p:cNvPr id="29" name="Object 28" descr="icons/refarch/VPC/key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1920" y="1371600"/>
            <a:ext cx="457200" cy="45720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</a:t>
            </a:r>
            <a:endParaRPr lang="en-US" dirty="0"/>
          </a:p>
        </p:txBody>
      </p:sp>
      <p:pic>
        <p:nvPicPr>
          <p:cNvPr id="31" name="Object 30" descr="icons/refarch/VPC/lb_listener_icon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6320" y="1371600"/>
            <a:ext cx="457200" cy="45720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LISTENER ICON</a:t>
            </a:r>
            <a:endParaRPr lang="en-US" dirty="0"/>
          </a:p>
        </p:txBody>
      </p:sp>
      <p:pic>
        <p:nvPicPr>
          <p:cNvPr id="33" name="Object 32" descr="icons/refarch/VPC/lb_pool_icon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720" y="1371600"/>
            <a:ext cx="457200" cy="45720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LB POOL ICON</a:t>
            </a:r>
            <a:endParaRPr lang="en-US" dirty="0"/>
          </a:p>
        </p:txBody>
      </p:sp>
      <p:pic>
        <p:nvPicPr>
          <p:cNvPr id="35" name="Object 34" descr="icons/refarch/VPC/load_balancer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5120" y="1371600"/>
            <a:ext cx="457200" cy="457200"/>
          </a:xfrm>
          <a:prstGeom prst="rect">
            <a:avLst/>
          </a:prstGeom>
        </p:spPr>
      </p:pic>
      <p:sp>
        <p:nvSpPr>
          <p:cNvPr id="36" name="Object 35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</a:t>
            </a:r>
            <a:endParaRPr lang="en-US" dirty="0"/>
          </a:p>
        </p:txBody>
      </p:sp>
      <p:pic>
        <p:nvPicPr>
          <p:cNvPr id="37" name="Object 36" descr="icons/refarch/VPC/object_storage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9520" y="1371600"/>
            <a:ext cx="457200" cy="45720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OBJECT STORAGE</a:t>
            </a:r>
            <a:endParaRPr lang="en-US" dirty="0"/>
          </a:p>
        </p:txBody>
      </p:sp>
      <p:pic>
        <p:nvPicPr>
          <p:cNvPr id="39" name="Object 38" descr="icons/refarch/VPC/public_gateway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320" y="2468880"/>
            <a:ext cx="457200" cy="45720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GATEWAY</a:t>
            </a:r>
            <a:endParaRPr lang="en-US" dirty="0"/>
          </a:p>
        </p:txBody>
      </p:sp>
      <p:pic>
        <p:nvPicPr>
          <p:cNvPr id="41" name="Object 40" descr="icons/refarch/VPC/public_tag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" y="2468880"/>
            <a:ext cx="457200" cy="457200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PUBLIC TAG</a:t>
            </a:r>
            <a:endParaRPr lang="en-US" dirty="0"/>
          </a:p>
        </p:txBody>
      </p:sp>
      <p:pic>
        <p:nvPicPr>
          <p:cNvPr id="43" name="Object 42" descr="icons/refarch/VPC/region_tag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03120" y="2468880"/>
            <a:ext cx="457200" cy="45720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REGION TAG</a:t>
            </a:r>
            <a:endParaRPr lang="en-US" dirty="0"/>
          </a:p>
        </p:txBody>
      </p:sp>
      <p:pic>
        <p:nvPicPr>
          <p:cNvPr id="45" name="Object 44" descr="icons/refarch/VPC/router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7520" y="2468880"/>
            <a:ext cx="457200" cy="45720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ROUTER</a:t>
            </a:r>
            <a:endParaRPr lang="en-US" dirty="0"/>
          </a:p>
        </p:txBody>
      </p:sp>
      <p:pic>
        <p:nvPicPr>
          <p:cNvPr id="47" name="Object 46" descr="icons/refarch/VPC/rules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31920" y="2468880"/>
            <a:ext cx="457200" cy="457200"/>
          </a:xfrm>
          <a:prstGeom prst="rect">
            <a:avLst/>
          </a:prstGeom>
        </p:spPr>
      </p:pic>
      <p:sp>
        <p:nvSpPr>
          <p:cNvPr id="48" name="Object 47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RULES</a:t>
            </a:r>
            <a:endParaRPr lang="en-US" dirty="0"/>
          </a:p>
        </p:txBody>
      </p:sp>
      <p:pic>
        <p:nvPicPr>
          <p:cNvPr id="49" name="Object 48" descr="icons/refarch/VPC/subnet_tag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46320" y="2468880"/>
            <a:ext cx="457200" cy="45720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SUBNET TAG</a:t>
            </a:r>
            <a:endParaRPr lang="en-US" dirty="0"/>
          </a:p>
        </p:txBody>
      </p:sp>
      <p:pic>
        <p:nvPicPr>
          <p:cNvPr id="51" name="Object 50" descr="icons/refarch/VPC/vpc_tag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720" y="2468880"/>
            <a:ext cx="457200" cy="45720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 TAG</a:t>
            </a:r>
            <a:endParaRPr lang="en-US" dirty="0"/>
          </a:p>
        </p:txBody>
      </p:sp>
      <p:pic>
        <p:nvPicPr>
          <p:cNvPr id="53" name="Object 52" descr="icons/refarch/VPC/vpn_connection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5120" y="2468880"/>
            <a:ext cx="457200" cy="457200"/>
          </a:xfrm>
          <a:prstGeom prst="rect">
            <a:avLst/>
          </a:prstGeom>
        </p:spPr>
      </p:pic>
      <p:sp>
        <p:nvSpPr>
          <p:cNvPr id="54" name="Object 53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CONNECTION</a:t>
            </a:r>
            <a:endParaRPr lang="en-US" dirty="0"/>
          </a:p>
        </p:txBody>
      </p:sp>
      <p:pic>
        <p:nvPicPr>
          <p:cNvPr id="55" name="Object 54" descr="icons/refarch/VPC/vpn_gateway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89520" y="2468880"/>
            <a:ext cx="457200" cy="45720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GATEWAY</a:t>
            </a:r>
            <a:endParaRPr lang="en-US" dirty="0"/>
          </a:p>
        </p:txBody>
      </p:sp>
      <p:pic>
        <p:nvPicPr>
          <p:cNvPr id="57" name="Object 56" descr="icons/refarch/VPC/vpn_polic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4320" y="3566160"/>
            <a:ext cx="457200" cy="45720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POLICY</a:t>
            </a:r>
            <a:endParaRPr lang="en-US" dirty="0"/>
          </a:p>
        </p:txBody>
      </p:sp>
      <p:pic>
        <p:nvPicPr>
          <p:cNvPr id="59" name="Object 58" descr="icons/refarch/VPC/zone_tag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720" y="3566160"/>
            <a:ext cx="457200" cy="457200"/>
          </a:xfrm>
          <a:prstGeom prst="rect">
            <a:avLst/>
          </a:prstGeom>
        </p:spPr>
      </p:pic>
      <p:sp>
        <p:nvSpPr>
          <p:cNvPr id="60" name="Object 59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ZONE TAG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0"/>
            <a:ext cx="6858000" cy="274320"/>
          </a:xfrm>
          <a:prstGeom prst="rect">
            <a:avLst/>
          </a:prstGeom>
          <a:noFill/>
        </p:spPr>
        <p:txBody>
          <a:bodyPr wrap="square" rtlCol="0" anchor="ctr" bIns="0" lIns="0" rIns="0" tIns="0">
            <a:spAutoFit/>
          </a:bodyPr>
          <a:lstStyle/>
          <a:p>
            <a:pPr>
              <a:buNone/>
            </a:pPr>
            <a:r>
              <a:rPr lang="en-US" b="1" sz="12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CATALOG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" name="Object 3" descr="public/generated/icons/6ad34583-a736-4bbe-9d39-940fdb7573f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ACCERN-API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" name="Object 6" descr="public/generated/icons/b015f9c4-c60a-4f66-abc6-c9b0e6b7f35e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ACCOUNTSCORE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" name="Object 9" descr="public/generated/icons/d9ba7486-1a10-4a6d-86e6-ef0cf69bad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ALLOY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3" name="Object 12" descr="public/generated/icons/18de078f-e6b0-4b47-a7c4-0ed2f93f3e1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ANALYTICS ENGINE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6" name="Object 15" descr="public/generated/icons/f3a6bad0-297a-11e9-8bc5-bf215cf01e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ANNOTATOR FOR CLINICAL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9" name="Object 18" descr="public/generated/icons/b77c8f80-f155-11eb-8766-1f68cf60a2c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ANONTECH VIZIVAULT PLATFORM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2" name="Object 21" descr="public/generated/icons/api-connect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API CONNECT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5" name="Object 24" descr="public/generated/icons/apprapp-d6aece47-d840-45b0-8ab9-ad15354deeea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CONFIGURATION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8" name="Object 27" descr="public/generated/icons/96a0ebf2-2a02-4e32-815f-7c09a1268c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CONNECT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1" name="Object 30" descr="public/generated/icons/AdvancedMobileAccess-d6aece47-d840-45b0-8ab9-ad15354deee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APP ID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4" name="Object 33" descr="public/generated/icons/8514c706-225d-4848-a689-7c0a0bdcca1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FLOW DESIGNER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7" name="Object 36" descr="public/generated/icons/7af3a600-6cf5-4047-a48d-264646af214c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8" name="Object 37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AT&amp;T IOT DATA PLANS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0" name="Object 39" descr="public/generated/icons/95d4577c-29c4-4847-a5c9-55776477b8c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B2T SERVICE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3" name="Object 42" descr="public/generated/icons/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4" name="Object 4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BARE METAL SERVERS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6" name="Object 45" descr="public/generated/icons/ebf44ee3-04ec-49ed-bb5a-0b76bc53bcc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7" name="Object 4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BITBAR TESTING CLOUD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9" name="Object 48" descr="public/generated/icons/block-storage-grou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50" name="Object 49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2" name="Object 51" descr="public/generated/icons/is.volum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3" name="Object 5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FOR VPC</a:t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5" name="Object 54" descr="public/generated/icons/is.snapshot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6" name="Object 55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 STORAGE SNAPSHOTS FOR VPC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8" name="Object 57" descr="public/generated/icons/6a0a8840-f899-11e8-bba8-6b3b2c5536be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9" name="Object 5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BLOCKCHAIN PLATFORM</a:t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1" name="Object 60" descr="public/generated/icons/6fdfccb4-1c28-4401-a94a-000bf75d889e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2" name="Object 6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BONDEVALUE-API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4" name="Object 63" descr="public/generated/icons/d714e1f0-c19d-431e-b669-34b99b01708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5" name="Object 64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BOSCH IOT ROLLOUTS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7" name="Object 66" descr="public/generated/icons/adf18fe9-86c1-4c0e-9e31-b6725f4b527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8" name="Object 67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BOX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0" name="Object 69" descr="public/generated/icons/37b751fd-75de-4757-b3b8-f33c3cd7e1ec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1" name="Object 7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CAR DIAGNOSTIC API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3" name="Object 72" descr="public/generated/icons/cf329950-0a3e-11e8-922e-f1366c6e1c83-caveonix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4" name="Object 73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CAVEONIX RISKFORESIGHT</a:t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6" name="Object 75" descr="public/generated/icons/cc56b926-cfa1-4f50-ab9d-01986ff692be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7" name="Object 7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CERTIFICATE MANAGER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9" name="Object 78" descr="public/generated/icons/0a42129b-9839-42b7-90c7-7f3adb43537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80" name="Object 79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NETSCALER VPX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2" name="Object 81" descr="public/generated/icons/a1f65740-5287-11ea-a462-23854475dce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3" name="Object 82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CITRIX VIRTUAL APPS AND DESKTOPS FOR IBM CLOUD</a:t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5" name="Object 84" descr="public/generated/icons/is.vpn-server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6" name="Object 85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CLIENT VPN FOR VPC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8" name="Object 87" descr="public/generated/icons/dcc46a60-e13b-11e8-a015-757410dab16b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9" name="Object 8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ACTIVITY TRACKER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1" name="Object 90" descr="public/generated/icons/6cde723c-9e49-74ac-4266-3f7a9bb742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2" name="Object 9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BACKUP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4" name="Object 93" descr="public/generated/icons/46a4e75b-8ce6-4a51-9125-76c1652fb78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5" name="Object 94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DATA SHIELD</a:t>
            </a:r>
            <a:endParaRPr lang="en-US" dirty="0"/>
          </a:p>
        </p:txBody>
      </p:sp>
      <p:sp>
        <p:nvSpPr>
          <p:cNvPr id="96" name="Object 95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7" name="Object 96" descr="public/generated/icons/25929010-dbe4-11ea-aa5a-0b16aa325bc2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8" name="Object 97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FOR EDUCATION</a:t>
            </a:r>
            <a:endParaRPr lang="en-US" dirty="0"/>
          </a:p>
        </p:txBody>
      </p:sp>
      <p:sp>
        <p:nvSpPr>
          <p:cNvPr id="99" name="Object 9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0" name="Object 99" descr="public/generated/icons/hardware-security-module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1" name="Object 10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HSM</a:t>
            </a:r>
            <a:endParaRPr lang="en-US" dirty="0"/>
          </a:p>
        </p:txBody>
      </p:sp>
      <p:sp>
        <p:nvSpPr>
          <p:cNvPr id="102" name="Object 10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3" name="Object 102" descr="public/generated/icons/a3b01d2d-5457-4269-8bd5-a7c815bd2f4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4" name="Object 103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LOAD BALANCER</a:t>
            </a:r>
            <a:endParaRPr lang="en-US" dirty="0"/>
          </a:p>
        </p:txBody>
      </p:sp>
      <p:sp>
        <p:nvSpPr>
          <p:cNvPr id="105" name="Object 104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6" name="Object 105" descr="public/generated/icons/fb171b30-a0e2-11ea-8c89-ff84138bac5a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7" name="Object 10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MIGRATION</a:t>
            </a:r>
            <a:endParaRPr lang="en-US" dirty="0"/>
          </a:p>
        </p:txBody>
      </p:sp>
      <p:sp>
        <p:nvSpPr>
          <p:cNvPr id="108" name="Object 107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9" name="Object 108" descr="public/generated/icons/090c2c10-8c38-11e8-bec2-493df9c49eb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10" name="Object 109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MONITORING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a9617650-09ff-11ec-85f2-d10915d24d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NATIVE STORAGE AND DATA SERVICE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dff97f5c-bc5e-4455-b470-411c3edbe49c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OBJECT STORAGE (CLASSIC)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 SECURE VIRTUALIZATION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loudant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CLOUDANT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ad2fdd0-bba5-11ea-8966-5d6402fed1c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CODE ENGINE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1cda9f0-b9c3-11e7-acad-0d931c5f18f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COGNOS DASHBOARD EMBEDDED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3e1a2c30-11dd-11ec-b621-67e0f6600d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COMMUNICATION MONITORING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ComposeEnterprise-P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ComposeElasticsearch-P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ELASTICSEARCH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ComposeEtcd-P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ETCD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ComposeMongo-P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MONGODB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omposeMySQL-P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MYSQL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ComposePostgreSQL-P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POSTGRESQL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omposeRabbitMQ-P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RABBITMQ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ComposeRedis-P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REDIS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mposeRethinkDB-P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RETHINKDB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omposeScyllaDB-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COMPOSE FOR SCYLLADB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2f756420-434f-11e8-ae40-6bdd72502abc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CONSULT WITH IBM GARAGE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public.bluemix.container.registry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REGISTRY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4ad9c1b8-e58e-2a9d-ccb8-d4d5ae84abc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CONTAINER SECURITY SERVICES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b6c4a555-5ff6-4e1d-9ce7-0a9976629eab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CONTENT DELIVERY NETWORK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59b735ee-5938-4ebd-a6b2-541aef2d1f6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CONTINUOUS DELIVERY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6777716b-e36e-4e9c-a239-6b9ed99dc12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CONTRAST SECURITY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76fad670-9d74-4138-8a14-709f5e6ac65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COST AND ASSET MANAGEMENT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databases-for-cassandr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DATASTAX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databases-for-enterprisedb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EDB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databases-for-elasticsearch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ELASTICSEARCH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databases-for-etc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ETCD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databases-for-mongodb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MONGODB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databases-for-mysql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MYSQL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databases-for-postgresql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POSTGRESQL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databases-for-redis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DATABASES FOR REDIS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dd0532c0-f87c-11ea-be25-c9dc051df74f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DATASTAGE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ashdb-for-transactions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9e02e72d-00ce-4220-b44c-650c8314e58a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DB2 WAREHOUSE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is.dedicated-hos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DEDICATED HOST FOR VPC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5b45fd07-d6cf-4596-b95e-2d3257267fd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DIFITEK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86fb7610-0f92-11ea-a6a3-8b96ed1570d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dd59b11-c3c5-5aad-f6b2-2a0c2a3e6c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CONNECT ON CLASSIC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dc11a440-6073-11e9-9f5a-2f7997ba23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(2.0)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2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HOSTING ON CLASSIC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DEDICATED ON CLASSIC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DIRECT LINK EXCHANGE ON CLASSIC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b86e2b60-2455-11eb-aa2e-d9b1d586d93f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DIZZION DAAS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b4ed8a30-936f-11e9-b289-1d079699cbe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DNS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DOMAIN NAME REGISTRATION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618c27d5-6f91-4615-baa1-9efb76e7814b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DWOLLA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d1e3f0d2-0f49-ddfd-0eb9-2897b9d3a45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EMAIL DELIVERY, POWERED BY SENDGRID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aad5c038-a44d-4a3e-b8c2-133ca3e2655b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ENVESTNET | YODLEE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8c455b2d-79dc-45c3-8a31-c72b924ec83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ESRI ARCGIS FOR DEVELOPERS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ecdb4690-c2d8-11eb-bff1-4f7b9d2dfe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NOTIFICATIONS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6a7f4e38-f218-48ef-9dd2-df408747568e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EVENT STREAMS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cf329950-0a3e-11e8-922e-f1366c6e1c83-bigip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F5 BIG-IP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FILE STORAGE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flow-log-collecto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FLOW LOGS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329950-0a3e-11e8-922e-f1366c6e1c83-fortigate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f5b26324-9b39-c701-0cc5-b0d5d2fe853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SECURITY APPLIANCE 10GBPS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fortigatev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FORTIGATE VIRTUAL APPLIANCE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functions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FUNCTIONS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9d788e08-1b4a-4504-920a-d2842b72f36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FUNDINGSHIELD - WIRE ACCOUNT VERIFICATION SERVICE (WAVS)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7de32cac-4055-4166-92e8-b65baace7bca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FUSIONAUTH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f42f47a0-f793-4b45-ad11-782cc565df1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GEO WEB SERVICES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HARDWARE FIREWALL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1564e6bd-9b6c-44dd-8402-d3818d9664c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HAZARDHUB PROPERTY RISK DATA API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cf329950-0a3e-11e8-922e-f1366c6e1c83-hcx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HCX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db0a19f-b20e-4a52-8cc7-2821a28c26b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HEALTH SCORE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BE3AADC2-2C1A-4078-82F0-A33B1FD86EB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HISTORICAL INSTRUMENT ANALYTICS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-horizon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HORIZON 7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bc16516d-4559-48ee-9d61-e4a51710104b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HYDROGEN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d589492e-6ac0-4a11-9c28-a157851c8f6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CRYPTO SERVICES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59a64cf0-5cf3-11e9-90a2-37a496589afc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MONGODB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024d3260-5cf4-11e9-90a2-37a496589afc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DBAAS FOR POSTGRESQL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986f2197-9f9a-44f4-9463-f17ec64c67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HYPER PROTECT VIRTUAL SERVER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hytrustcc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CLOUDCONTROL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cf329950-0a3e-11e8-922e-f1366c6e1c83-hytrustdc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DATACONTROL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hytrustk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HYTRUST KEYCONTROL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1f9be306-ada9-4be4-8220-b666668d9ca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INFLUXCLOUD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84a429f4-a2f2-40e3-b155-29242c8f51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INFORMIX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EEB04BA5-25BB-4E52-AAE5-9C7BEF86543B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INSTRUMENT ANALYTICS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iotf-service-i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OF THINGS PLATFORM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75874a60-cb12-11e7-948e-37ac098eb1b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INTERNET SERVICES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b960983-4483-488a-9851-6f7cccdb353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INVESTMENT PORTFOLIO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1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IPSEC VPN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035145f0-2cac-4505-59e9-2e363d08d5aa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JUNIPER VSRX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e41347f-b18e-4ca6-bf80-b5467c63f9a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KEY PROTECT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f329950-0a3e-11e8-922e-f1366c6e1c83-kmipadapter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KMIP FOR VMWARE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83ea9a2-0fec-4021-8b70-8da5373394e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KNOWLEDGE STUDIO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containers-kubernetes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KUBERNETES SERVICE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1faf010-4107-4877-a571-fc9c8763c3d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LANGUAGE TRANSLATOR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088b5af6-3075-4b8c-a211-66ff2ef38fb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LIFT CLI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is.load-balancer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LOAD BALANCER FOR VPC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e13e1860-959c-11e8-871e-ad157af61ad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LOG ANALYSIS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51c53b72-918f-4869-b834-2d99eb28422a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MACHINE LEARNING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cf329950-0a3e-11e8-922e-f1366c6e1c83-managedveeam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BACKUP SERVICES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cf329950-0a3e-11e8-922e-f1366c6e1c83-managedzerto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DISASTER RECOVERY SERVICES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cfb3c3da-7b1f-0879-f414-f367da21848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NETWORK SECURITY SERVICES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imi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MANAGED VMWARE SERVICES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3c1472b0-6b8b-11e9-a537-057f5126932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MASS DATA MIGRATION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14bd30e0-8921-11e9-a2c5-13fceaf553c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MATCH 360 WITH WATSON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messages-for-rabbitmq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MESSAGES FOR RABBITMQ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8e8d12b7-cee7-4c35-90d7-582ffef56f5a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MORNINGSTAR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01037c41-adce-4bb5-8b45-0c06004916c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MQ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5932737c-e24b-4836-9e37-d8cead922316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GENERATION APIS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bb6393bc-7d81-446b-9728-61b704f6eca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NATURAL LANGUAGE UNDERSTANDING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netapp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NETAPP ONTAP SELECT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c42cff0-b19b-11eb-9a66-c717766c1d3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NETEZZA PERFORMANCE SERVER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cb72f520-1932-11eb-b970-abf2d7676e4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NEUVECTOR CONTAINER SECURITY PLATFORM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3f5debff-044f-4292-b387-9c9a50ba81f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NEXMO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2d4c7a4d-2a2d-433f-a38d-9ebff43de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PAGERDUTY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9e0b569e-03d7-44e4-a68c-6f567689a2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PAYEEZY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2f2c407b-0a0d-4c57-8d8e-31bc7707d5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LOCATION BASED SERVICES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880fa4f0-62bc-48dc-8388-b4458f3f310c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PHUNWARE MOBILE MARKETING AUTOMATION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is.placement-group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PLACEMENT GROUPS FOR VPC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355f6faf-833f-4fcb-8ce9-f75c9954b2f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PLAID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2a001640-21f1-466e-b6f0-d227c353a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PORTFOLIO OPTIMIZATION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d666f360-66d1-11e9-85ef-a19427301a8c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PORTWORX ENTERPRISE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abd259f0-9990-11e8-acc8-b9f54a8f16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 SYSTEMS VIRTUAL SERVER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3702343d-a294-46e4-bfdd-6bdeb422a4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BEHAVIOR/PROPENSITY MODEL API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d846d490-ef88-44a1-822e-9d7f4d40a9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CONSUMER INCOME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43a3d18e-847e-4c27-807f-3b509613612b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POWERLYTICS INVESTABLE ASSETS &amp; WEALTH API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efc44e05-4faa-43f2-a8a3-4795f31ddfa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PRECISION LOCATION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C43B3EB0-F56B-4753-92E4-093815814C1E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PREDICTIVE MARKET SCENARIOS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91a901ac-fb7d-9b6e-eb25-14e75a20c4c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PROFESSIONAL SERVICES FOR GOVERNMENT(ONLY AVAILABLE IN US)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3eb2d5a0-24ff-11eb-9437-631d7272fff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PX-BACKUP FOR KUBERNETES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42e97f08-c40d-b09d-e4af-7fd4d079915a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QUANTUM SERVICES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bc1f8800-0ee2-43ca-864b-1e29ce4fd8f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QUOVO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135ead7e-cc70-4f10-8f2c-6e6c6821ce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RAINBOW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cf5f8ac0-98f7-11e9-a40c-5b3c4bf3cc6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RAXAK PROTECT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67ab6d8-48dd-485a-adf9-30d5107537a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REAL-TIME PAYMENTS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openshift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RED HAT OPENSHIFT ON IBM CLOUD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3c4e5912-59dc-40b7-a482-25c6c6d38ccc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RELSCI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8d08ed75-b71d-4d1a-a4c4-f17ead5c195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RISK 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14c9e07-7039-44a7-8eed-c508135829ac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ROCKET MAINFRAME DATA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bd517bf0-88ba-11ea-a52e-91aeb42a401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satellite-iaas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SATELLITE INFRASTRUCTURE SERVICE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schematics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SCHEMATICS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14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SECONDARY SUBNETS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ebc0cdb0-af2a-11ea-98c7-29e5db8226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SECRETS MANAGER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IBM_SecureGateway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SECURE GATEWAY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4db08950-01bb-11ec-a538-57bede45088a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2ee2b5a9-fee8-419f-a8be-510bd12de96a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SIMPLECLOUD.IO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ABB08BA3-D14D-4BD9-A5E6-EF67C52D35C0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HISTORICAL INSTRUMENT ANALYTICS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A888FFEA-E976-4F83-B7EC-288233BF62E6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SIMULATED INSTRUMENT ANALYTICS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cf329950-0a3e-11e8-922e-f1366c6e1c83-vcstrial_d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DATA PROTECTION AND DISASTER RECOVERY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cf329950-0a3e-11e8-922e-f1366c6e1c83-vcstria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SINGLE-NODE TRIAL FOR MIGRATION AND APP MODERNIZATION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151a321c-6289-420c-bce5-b2e9525c38a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SIZEUP SMALL BUSINESS INTELLIGENCE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fdf77820-deed-11e9-911d-5f09017358ff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SKYTAP ON IBM CLOUD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cf329950-0a3e-11e8-922e-f1366c6e1c83-spplus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SPECTRUM PROTECT PLUS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bc35fb8c-bc5b-431b-859e-3861771d58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SPEECH TO TEXT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e7623978-519a-42e1-ba8f-67a10a883e3f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SPLICE PRE-CAT INSURANCE NOTIFICATIONS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a0814030-c9dd-11e7-9a5e-19d80fed5e0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SQL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SSL CERTIFICATES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38ae3340-b0f3-470e-b0fc-db28f19be7da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STRANDS BUSINESS FINANCIAL MANAGEMENT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5acdbc42-8965-48f9-8a3c-1c728b6ed2c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STREAMING ANALYTICS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983cd952-9671-47a7-908a-f59a076eb93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TELSTRA MESSAGING API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282c1d79-9176-4597-9cff-941a8d6cfd4c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TEXT TO SPEECH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2" name="Object 41" descr="public/generated/icons/8cf956de-e7c2-4a02-8f3b-ae554fa55cf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3360" y="1463040"/>
            <a:ext cx="274320" cy="274320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TONE ANALYZER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5" name="Object 44" descr="public/generated/icons/e512e5f0-64fb-11e8-9c23-830c05b8b72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760" y="1463040"/>
            <a:ext cx="274320" cy="274320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TOOLCHAIN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48" name="Object 47" descr="public/generated/icons/10dcbebb-c6e6-40c8-a5ba-10b7fc16d38a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60" y="1463040"/>
            <a:ext cx="274320" cy="274320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TOTUM RISK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1" name="Object 50" descr="public/generated/icons/7e72e70b-546c-4dea-abe9-8a9a81f4494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6560" y="1463040"/>
            <a:ext cx="274320" cy="274320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TRADEIT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4" name="Object 53" descr="public/generated/icons/f38a4da0-c353-11e9-83b6-a36a57a97a0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0960" y="1463040"/>
            <a:ext cx="274320" cy="274320"/>
          </a:xfrm>
          <a:prstGeom prst="rect">
            <a:avLst/>
          </a:prstGeom>
        </p:spPr>
      </p:pic>
      <p:sp>
        <p:nvSpPr>
          <p:cNvPr id="55" name="Object 54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TRANSIT GATEWAY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57" name="Object 56" descr="public/generated/icons/1e6f57b6-08fa-4579-b792-96eb536868e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" y="2560320"/>
            <a:ext cx="274320" cy="274320"/>
          </a:xfrm>
          <a:prstGeom prst="rect">
            <a:avLst/>
          </a:prstGeom>
        </p:spPr>
      </p:pic>
      <p:sp>
        <p:nvSpPr>
          <p:cNvPr id="58" name="Object 57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AUTHY</a:t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0" name="Object 59" descr="public/generated/icons/645ca653-38b8-4bbe-a532-f3511683d65a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160" y="2560320"/>
            <a:ext cx="274320" cy="274320"/>
          </a:xfrm>
          <a:prstGeom prst="rect">
            <a:avLst/>
          </a:prstGeom>
        </p:spPr>
      </p:pic>
      <p:sp>
        <p:nvSpPr>
          <p:cNvPr id="61" name="Object 6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SMS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3" name="Object 62" descr="public/generated/icons/652414f6-7c44-4faa-8075-5b9219e9a05a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4560" y="2560320"/>
            <a:ext cx="274320" cy="274320"/>
          </a:xfrm>
          <a:prstGeom prst="rect">
            <a:avLst/>
          </a:prstGeom>
        </p:spPr>
      </p:pic>
      <p:sp>
        <p:nvSpPr>
          <p:cNvPr id="64" name="Object 6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VIDEO</a:t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6" name="Object 65" descr="public/generated/icons/477c8d09-81e9-48e2-b04c-6157bb2f234f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8960" y="2560320"/>
            <a:ext cx="274320" cy="274320"/>
          </a:xfrm>
          <a:prstGeom prst="rect">
            <a:avLst/>
          </a:prstGeom>
        </p:spPr>
      </p:pic>
      <p:sp>
        <p:nvSpPr>
          <p:cNvPr id="67" name="Object 6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PROGRAMMABLE VOICE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9" name="Object 68" descr="public/generated/icons/efe0bdb3-7a00-44e9-bb4b-3d6209d5d3c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23360" y="2560320"/>
            <a:ext cx="274320" cy="274320"/>
          </a:xfrm>
          <a:prstGeom prst="rect">
            <a:avLst/>
          </a:prstGeom>
        </p:spPr>
      </p:pic>
      <p:sp>
        <p:nvSpPr>
          <p:cNvPr id="70" name="Object 69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TWILIO VERIFY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2" name="Object 71" descr="public/generated/icons/5f5fa0b9-fd41-4d55-8f4b-81a15458017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37760" y="2560320"/>
            <a:ext cx="274320" cy="274320"/>
          </a:xfrm>
          <a:prstGeom prst="rect">
            <a:avLst/>
          </a:prstGeom>
        </p:spPr>
      </p:pic>
      <p:sp>
        <p:nvSpPr>
          <p:cNvPr id="73" name="Object 7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UCLOUD MULTITENANT CORE PLATFORM FOR VMWARE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5" name="Object 74" descr="public/generated/icons/ed1c54af-979b-47eb-b97a-4b6aa4aaebfb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2560320"/>
            <a:ext cx="274320" cy="274320"/>
          </a:xfrm>
          <a:prstGeom prst="rect">
            <a:avLst/>
          </a:prstGeom>
        </p:spPr>
      </p:pic>
      <p:sp>
        <p:nvSpPr>
          <p:cNvPr id="76" name="Object 75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UNIFICATIONENGINE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78" name="Object 77" descr="public/generated/icons/cf329950-0a3e-11e8-922e-f1366c6e1c83-veeam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66560" y="2560320"/>
            <a:ext cx="274320" cy="274320"/>
          </a:xfrm>
          <a:prstGeom prst="rect">
            <a:avLst/>
          </a:prstGeom>
        </p:spPr>
      </p:pic>
      <p:sp>
        <p:nvSpPr>
          <p:cNvPr id="79" name="Object 7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VEEAM</a:t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1" name="Object 80" descr="public/generated/icons/is.vpc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0960" y="2560320"/>
            <a:ext cx="274320" cy="274320"/>
          </a:xfrm>
          <a:prstGeom prst="rect">
            <a:avLst/>
          </a:prstGeom>
        </p:spPr>
      </p:pic>
      <p:sp>
        <p:nvSpPr>
          <p:cNvPr id="82" name="Object 8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CLOUD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4" name="Object 83" descr="public/generated/icons/is.endpoint-gateway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60" y="3657600"/>
            <a:ext cx="274320" cy="274320"/>
          </a:xfrm>
          <a:prstGeom prst="rect">
            <a:avLst/>
          </a:prstGeom>
        </p:spPr>
      </p:pic>
      <p:sp>
        <p:nvSpPr>
          <p:cNvPr id="85" name="Object 84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PRIVATE ENDPOINT FOR VPC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87" name="Object 86" descr="public/generated/icons/887073fb-ba5b-9407-d2ac-938308d890e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0160" y="3657600"/>
            <a:ext cx="274320" cy="274320"/>
          </a:xfrm>
          <a:prstGeom prst="rect">
            <a:avLst/>
          </a:prstGeom>
        </p:spPr>
      </p:pic>
      <p:sp>
        <p:nvSpPr>
          <p:cNvPr id="88" name="Object 87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ROUTER APPLIANCE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0" name="Object 89" descr="public/generated/icons/virtual-server-group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94560" y="3657600"/>
            <a:ext cx="274320" cy="274320"/>
          </a:xfrm>
          <a:prstGeom prst="rect">
            <a:avLst/>
          </a:prstGeom>
        </p:spPr>
      </p:pic>
      <p:sp>
        <p:nvSpPr>
          <p:cNvPr id="91" name="Object 9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CLASSIC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3" name="Object 92" descr="public/generated/icons/is.instance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08960" y="3657600"/>
            <a:ext cx="274320" cy="274320"/>
          </a:xfrm>
          <a:prstGeom prst="rect">
            <a:avLst/>
          </a:prstGeom>
        </p:spPr>
      </p:pic>
      <p:sp>
        <p:nvSpPr>
          <p:cNvPr id="94" name="Object 93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VIRTUAL SERVER FOR VPC</a:t>
            </a:r>
            <a:endParaRPr lang="en-US" dirty="0"/>
          </a:p>
        </p:txBody>
      </p:sp>
      <p:sp>
        <p:nvSpPr>
          <p:cNvPr id="95" name="Object 94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6" name="Object 95" descr="public/generated/icons/1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3360" y="3657600"/>
            <a:ext cx="274320" cy="274320"/>
          </a:xfrm>
          <a:prstGeom prst="rect">
            <a:avLst/>
          </a:prstGeom>
        </p:spPr>
      </p:pic>
      <p:sp>
        <p:nvSpPr>
          <p:cNvPr id="97" name="Object 9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VLAN</a:t>
            </a:r>
            <a:endParaRPr lang="en-US" dirty="0"/>
          </a:p>
        </p:txBody>
      </p:sp>
      <p:sp>
        <p:nvSpPr>
          <p:cNvPr id="98" name="Object 97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9" name="Object 98" descr="public/generated/icons/cf329950-0a3e-11e8-922e-f1366c6e1c83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7760" y="3657600"/>
            <a:ext cx="274320" cy="274320"/>
          </a:xfrm>
          <a:prstGeom prst="rect">
            <a:avLst/>
          </a:prstGeom>
        </p:spPr>
      </p:pic>
      <p:sp>
        <p:nvSpPr>
          <p:cNvPr id="100" name="Object 99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SOLUTIONS</a:t>
            </a:r>
            <a:endParaRPr lang="en-US" dirty="0"/>
          </a:p>
        </p:txBody>
      </p:sp>
      <p:sp>
        <p:nvSpPr>
          <p:cNvPr id="101" name="Object 10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2" name="Object 101" descr="public/generated/icons/cf329950-0a3e-11e8-922e-f1366c6e1c83-vcenterserver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52160" y="3657600"/>
            <a:ext cx="274320" cy="274320"/>
          </a:xfrm>
          <a:prstGeom prst="rect">
            <a:avLst/>
          </a:prstGeom>
        </p:spPr>
      </p:pic>
      <p:sp>
        <p:nvSpPr>
          <p:cNvPr id="103" name="Object 10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VCENTER SERVER</a:t>
            </a:r>
            <a:endParaRPr lang="en-US" dirty="0"/>
          </a:p>
        </p:txBody>
      </p:sp>
      <p:sp>
        <p:nvSpPr>
          <p:cNvPr id="104" name="Object 103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5" name="Object 104" descr="public/generated/icons/cf329950-0a3e-11e8-922e-f1366c6e1c83-vsphere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66560" y="3657600"/>
            <a:ext cx="274320" cy="274320"/>
          </a:xfrm>
          <a:prstGeom prst="rect">
            <a:avLst/>
          </a:prstGeom>
        </p:spPr>
      </p:pic>
      <p:sp>
        <p:nvSpPr>
          <p:cNvPr id="106" name="Object 105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VMWARE VSPHERE</a:t>
            </a:r>
            <a:endParaRPr lang="en-US" dirty="0"/>
          </a:p>
        </p:txBody>
      </p:sp>
      <p:sp>
        <p:nvSpPr>
          <p:cNvPr id="107" name="Object 10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08" name="Object 107" descr="public/generated/icons/757254b0-a9a0-11ea-9ff6-17a22eb543c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80960" y="3657600"/>
            <a:ext cx="274320" cy="274320"/>
          </a:xfrm>
          <a:prstGeom prst="rect">
            <a:avLst/>
          </a:prstGeom>
        </p:spPr>
      </p:pic>
      <p:sp>
        <p:nvSpPr>
          <p:cNvPr id="109" name="Object 10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CLOUD MIGRATION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" name="Object 2" descr="public/generated/icons/fd1e0240-dd95-11eb-b4a0-db1c9221b8a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65760"/>
            <a:ext cx="274320" cy="2743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VPC+ DRAAS (VPC+ DISASTER RECOVERY AS A SERVICE)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6" name="Object 5" descr="public/generated/icons/is.vp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65760"/>
            <a:ext cx="274320" cy="27432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VPN FOR VPC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9" name="Object 8" descr="public/generated/icons/cf329950-0a3e-11e8-922e-f1366c6e1c83-vrops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65760"/>
            <a:ext cx="274320" cy="2743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VREALIZE OPERATIONS AND LOG INSIGHT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2" name="Object 11" descr="public/generated/icons/7045626d-55e3-4418-be11-683a26dbc1e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365760"/>
            <a:ext cx="274320" cy="274320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ASSISTANT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5" name="Object 14" descr="public/generated/icons/76b7bf22-b443-47db-b3db-066ba2988f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365760"/>
            <a:ext cx="274320" cy="27432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DISCOVERY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18" name="Object 17" descr="public/generated/icons/ed3a5a53-eb60-4f3c-8fd1-17f88585b6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365760"/>
            <a:ext cx="274320" cy="274320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KNOWLEDGE CATALOG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1" name="Object 20" descr="public/generated/icons/2ad019f3-0fd6-4c25-966d-f3952481a8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65760"/>
            <a:ext cx="274320" cy="274320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OPENSCALE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4" name="Object 23" descr="public/generated/icons/5d307850-0404-11eb-8c8b-c7d7505f656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0" y="365760"/>
            <a:ext cx="274320" cy="27432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QUERY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27" name="Object 26" descr="public/generated/icons/39ba9d4c-b1c5-4cc3-a163-38b580121e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960" y="365760"/>
            <a:ext cx="274320" cy="27432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WATSON STUDIO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0" name="Object 29" descr="public/generated/icons/28aa8e2c-1121-4592-94ed-8b7414eb33be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" y="1463040"/>
            <a:ext cx="274320" cy="274320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WEALTHENGINE API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3" name="Object 32" descr="public/generated/icons/f8a3f6e9-3a1b-4559-a529-26e94702518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" y="1463040"/>
            <a:ext cx="274320" cy="274320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XIGNITE MARKET DATA APIS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6" name="Object 35" descr="public/generated/icons/bdd3cc41-1774-4bf7-9044-22d93dfa685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60" y="1463040"/>
            <a:ext cx="274320" cy="274320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YLABS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646365"/>
            </a:solidFill>
            <a:prstDash val="solid"/>
          </a:ln>
        </p:spPr>
      </p:sp>
      <p:pic>
        <p:nvPicPr>
          <p:cNvPr id="39" name="Object 38" descr="public/generated/icons/cf329950-0a3e-11e8-922e-f1366c6e1c83-zerto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8960" y="1463040"/>
            <a:ext cx="274320" cy="27432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</p:spPr>
        <p:txBody>
          <a:bodyPr wrap="square" rtlCol="0" anchor="t" bIns="0" lIns="0" rIns="0" tIns="0">
            <a:spAutoFit/>
          </a:bodyPr>
          <a:lstStyle/>
          <a:p>
            <a:pPr algn="ctr">
              <a:buNone/>
            </a:pPr>
            <a:r>
              <a:rPr lang="en-US" b="1" sz="600" dirty="0" smtClean="0">
                <a:solidFill>
                  <a:srgbClr val="646365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ZERTO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2022-01-09T23:02:56.265Z</dcterms:created>
  <dcterms:modified xsi:type="dcterms:W3CDTF">2022-01-09T23:02:56.265Z</dcterms:modified>
</cp:coreProperties>
</file>